
<file path=[Content_Types].xml><?xml version="1.0" encoding="utf-8"?>
<Types xmlns="http://schemas.openxmlformats.org/package/2006/content-types">
  <Override PartName="/_rels/.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1.xml" ContentType="application/vnd.openxmlformats-officedocument.presentationml.slide+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70.xml" ContentType="application/vnd.openxmlformats-officedocument.presentationml.slideLayout+xml"/>
  <Override PartName="/ppt/slideLayouts/slideLayout68.xml" ContentType="application/vnd.openxmlformats-officedocument.presentationml.slideLayout+xml"/>
  <Override PartName="/ppt/slideLayouts/slideLayout67.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62.xml" ContentType="application/vnd.openxmlformats-officedocument.presentationml.slideLayout+xml"/>
  <Override PartName="/ppt/slideLayouts/slideLayout61.xml" ContentType="application/vnd.openxmlformats-officedocument.presentationml.slideLayout+xml"/>
  <Override PartName="/ppt/slideLayouts/slideLayout60.xml" ContentType="application/vnd.openxmlformats-officedocument.presentationml.slideLayout+xml"/>
  <Override PartName="/ppt/slideLayouts/slideLayout59.xml" ContentType="application/vnd.openxmlformats-officedocument.presentationml.slideLayout+xml"/>
  <Override PartName="/ppt/slideLayouts/slideLayout58.xml" ContentType="application/vnd.openxmlformats-officedocument.presentationml.slideLayout+xml"/>
  <Override PartName="/ppt/slideLayouts/slideLayout57.xml" ContentType="application/vnd.openxmlformats-officedocument.presentationml.slideLayout+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_rels/slideLayout72.xml.rels" ContentType="application/vnd.openxmlformats-package.relationships+xml"/>
  <Override PartName="/ppt/slideLayouts/_rels/slideLayout71.xml.rels" ContentType="application/vnd.openxmlformats-package.relationships+xml"/>
  <Override PartName="/ppt/slideLayouts/_rels/slideLayout63.xml.rels" ContentType="application/vnd.openxmlformats-package.relationships+xml"/>
  <Override PartName="/ppt/slideLayouts/_rels/slideLayout62.xml.rels" ContentType="application/vnd.openxmlformats-package.relationships+xml"/>
  <Override PartName="/ppt/slideLayouts/_rels/slideLayout61.xml.rels" ContentType="application/vnd.openxmlformats-package.relationships+xml"/>
  <Override PartName="/ppt/slideLayouts/_rels/slideLayout60.xml.rels" ContentType="application/vnd.openxmlformats-package.relationships+xml"/>
  <Override PartName="/ppt/slideLayouts/_rels/slideLayout59.xml.rels" ContentType="application/vnd.openxmlformats-package.relationships+xml"/>
  <Override PartName="/ppt/slideLayouts/_rels/slideLayout70.xml.rels" ContentType="application/vnd.openxmlformats-package.relationships+xml"/>
  <Override PartName="/ppt/slideLayouts/_rels/slideLayout57.xml.rels" ContentType="application/vnd.openxmlformats-package.relationships+xml"/>
  <Override PartName="/ppt/slideLayouts/_rels/slideLayout56.xml.rels" ContentType="application/vnd.openxmlformats-package.relationships+xml"/>
  <Override PartName="/ppt/slideLayouts/_rels/slideLayout55.xml.rels" ContentType="application/vnd.openxmlformats-package.relationships+xml"/>
  <Override PartName="/ppt/slideLayouts/_rels/slideLayout51.xml.rels" ContentType="application/vnd.openxmlformats-package.relationships+xml"/>
  <Override PartName="/ppt/slideLayouts/_rels/slideLayout49.xml.rels" ContentType="application/vnd.openxmlformats-package.relationships+xml"/>
  <Override PartName="/ppt/slideLayouts/_rels/slideLayout48.xml.rels" ContentType="application/vnd.openxmlformats-package.relationships+xml"/>
  <Override PartName="/ppt/slideLayouts/_rels/slideLayout47.xml.rels" ContentType="application/vnd.openxmlformats-package.relationships+xml"/>
  <Override PartName="/ppt/slideLayouts/_rels/slideLayout46.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45.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58.xml.rels" ContentType="application/vnd.openxmlformats-package.relationships+xml"/>
  <Override PartName="/ppt/slideLayouts/_rels/slideLayout26.xml.rels" ContentType="application/vnd.openxmlformats-package.relationships+xml"/>
  <Override PartName="/ppt/slideLayouts/_rels/slideLayout20.xml.rels" ContentType="application/vnd.openxmlformats-package.relationships+xml"/>
  <Override PartName="/ppt/slideLayouts/_rels/slideLayout39.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64.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_rels/slideLayout31.xml.rels" ContentType="application/vnd.openxmlformats-package.relationships+xml"/>
  <Override PartName="/ppt/slideLayouts/_rels/slideLayout16.xml.rels" ContentType="application/vnd.openxmlformats-package.relationships+xml"/>
  <Override PartName="/ppt/slideLayouts/_rels/slideLayout23.xml.rels" ContentType="application/vnd.openxmlformats-package.relationships+xml"/>
  <Override PartName="/ppt/slideLayouts/_rels/slideLayout15.xml.rels" ContentType="application/vnd.openxmlformats-package.relationships+xml"/>
  <Override PartName="/ppt/slideLayouts/_rels/slideLayout22.xml.rels" ContentType="application/vnd.openxmlformats-package.relationships+xml"/>
  <Override PartName="/ppt/slideLayouts/_rels/slideLayout14.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66.xml.rels" ContentType="application/vnd.openxmlformats-package.relationships+xml"/>
  <Override PartName="/ppt/slideLayouts/_rels/slideLayout2.xml.rels" ContentType="application/vnd.openxmlformats-package.relationships+xml"/>
  <Override PartName="/ppt/slideLayouts/_rels/slideLayout44.xml.rels" ContentType="application/vnd.openxmlformats-package.relationships+xml"/>
  <Override PartName="/ppt/slideLayouts/_rels/slideLayout33.xml.rels" ContentType="application/vnd.openxmlformats-package.relationships+xml"/>
  <Override PartName="/ppt/slideLayouts/_rels/slideLayout54.xml.rels" ContentType="application/vnd.openxmlformats-package.relationships+xml"/>
  <Override PartName="/ppt/slideLayouts/_rels/slideLayout9.xml.rels" ContentType="application/vnd.openxmlformats-package.relationships+xml"/>
  <Override PartName="/ppt/slideLayouts/_rels/slideLayout65.xml.rels" ContentType="application/vnd.openxmlformats-package.relationships+xml"/>
  <Override PartName="/ppt/slideLayouts/_rels/slideLayout1.xml.rels" ContentType="application/vnd.openxmlformats-package.relationships+xml"/>
  <Override PartName="/ppt/slideLayouts/_rels/slideLayout43.xml.rels" ContentType="application/vnd.openxmlformats-package.relationships+xml"/>
  <Override PartName="/ppt/slideLayouts/_rels/slideLayout53.xml.rels" ContentType="application/vnd.openxmlformats-package.relationships+xml"/>
  <Override PartName="/ppt/slideLayouts/_rels/slideLayout8.xml.rels" ContentType="application/vnd.openxmlformats-package.relationships+xml"/>
  <Override PartName="/ppt/slideLayouts/_rels/slideLayout42.xml.rels" ContentType="application/vnd.openxmlformats-package.relationships+xml"/>
  <Override PartName="/ppt/slideLayouts/_rels/slideLayout52.xml.rels" ContentType="application/vnd.openxmlformats-package.relationships+xml"/>
  <Override PartName="/ppt/slideLayouts/_rels/slideLayout7.xml.rels" ContentType="application/vnd.openxmlformats-package.relationships+xml"/>
  <Override PartName="/ppt/slideLayouts/_rels/slideLayout41.xml.rels" ContentType="application/vnd.openxmlformats-package.relationships+xml"/>
  <Override PartName="/ppt/slideLayouts/_rels/slideLayout6.xml.rels" ContentType="application/vnd.openxmlformats-package.relationships+xml"/>
  <Override PartName="/ppt/slideLayouts/_rels/slideLayout69.xml.rels" ContentType="application/vnd.openxmlformats-package.relationships+xml"/>
  <Override PartName="/ppt/slideLayouts/_rels/slideLayout50.xml.rels" ContentType="application/vnd.openxmlformats-package.relationships+xml"/>
  <Override PartName="/ppt/slideLayouts/_rels/slideLayout5.xml.rels" ContentType="application/vnd.openxmlformats-package.relationships+xml"/>
  <Override PartName="/ppt/slideLayouts/_rels/slideLayout68.xml.rels" ContentType="application/vnd.openxmlformats-package.relationships+xml"/>
  <Override PartName="/ppt/slideLayouts/_rels/slideLayout4.xml.rels" ContentType="application/vnd.openxmlformats-package.relationships+xml"/>
  <Override PartName="/ppt/slideLayouts/_rels/slideLayout67.xml.rels" ContentType="application/vnd.openxmlformats-package.relationships+xml"/>
  <Override PartName="/ppt/slideLayouts/_rels/slideLayout3.xml.rels" ContentType="application/vnd.openxmlformats-package.relationships+xml"/>
  <Override PartName="/ppt/slideLayouts/slideLayout50.xml" ContentType="application/vnd.openxmlformats-officedocument.presentationml.slideLayout+xml"/>
  <Override PartName="/ppt/slideLayouts/slideLayout6.xml" ContentType="application/vnd.openxmlformats-officedocument.presentationml.slideLayout+xml"/>
  <Override PartName="/ppt/slideLayouts/slideLayout47.xml" ContentType="application/vnd.openxmlformats-officedocument.presentationml.slideLayout+xml"/>
  <Override PartName="/ppt/slideLayouts/slideLayout5.xml" ContentType="application/vnd.openxmlformats-officedocument.presentationml.slideLayout+xml"/>
  <Override PartName="/ppt/slideLayouts/slideLayout46.xml" ContentType="application/vnd.openxmlformats-officedocument.presentationml.slideLayout+xml"/>
  <Override PartName="/ppt/slideLayouts/slideLayout4.xml" ContentType="application/vnd.openxmlformats-officedocument.presentationml.slideLayout+xml"/>
  <Override PartName="/ppt/slideLayouts/slideLayout45.xml" ContentType="application/vnd.openxmlformats-officedocument.presentationml.slideLayout+xml"/>
  <Override PartName="/ppt/slideLayouts/slideLayout3.xml" ContentType="application/vnd.openxmlformats-officedocument.presentationml.slideLayout+xml"/>
  <Override PartName="/ppt/slideLayouts/slideLayout44.xml" ContentType="application/vnd.openxmlformats-officedocument.presentationml.slideLayout+xml"/>
  <Override PartName="/ppt/slideLayouts/slideLayout2.xml" ContentType="application/vnd.openxmlformats-officedocument.presentationml.slideLayout+xml"/>
  <Override PartName="/ppt/slideLayouts/slideLayout43.xml" ContentType="application/vnd.openxmlformats-officedocument.presentationml.slideLayout+xml"/>
  <Override PartName="/ppt/slideLayouts/slideLayout1.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48.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69.xml" ContentType="application/vnd.openxmlformats-officedocument.presentationml.slideLayout+xml"/>
  <Override PartName="/ppt/slideLayouts/slideLayout10.xml" ContentType="application/vnd.openxmlformats-officedocument.presentationml.slideLayout+xml"/>
  <Override PartName="/ppt/slideLayouts/slideLayout21.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17.xml" ContentType="application/vnd.openxmlformats-officedocument.presentationml.slideLayout+xml"/>
  <Override PartName="/ppt/slideLayouts/slideLayout49.xml" ContentType="application/vnd.openxmlformats-officedocument.presentationml.slideLayout+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_rels/presentation.xml.rels" ContentType="application/vnd.openxmlformats-package.relationships+xml"/>
  <Override PartName="/ppt/media/image20.png" ContentType="image/png"/>
  <Override PartName="/ppt/media/image19.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3.png" ContentType="image/png"/>
  <Override PartName="/ppt/media/image12.png" ContentType="image/png"/>
  <Override PartName="/ppt/media/image10.png" ContentType="image/png"/>
  <Override PartName="/ppt/media/image9.png" ContentType="image/png"/>
  <Override PartName="/ppt/media/image8.png" ContentType="image/png"/>
  <Override PartName="/ppt/media/image7.png" ContentType="image/png"/>
  <Override PartName="/ppt/media/image11.png" ContentType="image/png"/>
  <Override PartName="/ppt/media/image6.png" ContentType="image/png"/>
  <Override PartName="/ppt/media/image5.png" ContentType="image/png"/>
  <Override PartName="/ppt/media/image4.png" ContentType="image/png"/>
  <Override PartName="/ppt/media/image23.png" ContentType="image/png"/>
  <Override PartName="/ppt/media/image3.png" ContentType="image/png"/>
  <Override PartName="/ppt/media/image22.png" ContentType="image/png"/>
  <Override PartName="/ppt/media/image2.png" ContentType="image/png"/>
  <Override PartName="/ppt/media/image21.png" ContentType="image/png"/>
  <Override PartName="/ppt/media/image1.png" ContentType="image/png"/>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Masters/_rels/slideMaster6.xml.rels" ContentType="application/vnd.openxmlformats-package.relationships+xml"/>
  <Override PartName="/ppt/slideMasters/_rels/slideMaster3.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presentation.xml" ContentType="application/vnd.openxmlformats-officedocument.presentationml.presentation.main+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11998325" cy="755967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27" name="PlaceHolder 2"/>
          <p:cNvSpPr>
            <a:spLocks noGrp="1"/>
          </p:cNvSpPr>
          <p:nvPr>
            <p:ph type="body"/>
          </p:nvPr>
        </p:nvSpPr>
        <p:spPr>
          <a:xfrm>
            <a:off x="599400" y="1768320"/>
            <a:ext cx="10798560" cy="20912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30"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31"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32"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
        <p:nvSpPr>
          <p:cNvPr id="33" name="PlaceHolder 5"/>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35" name="PlaceHolder 2"/>
          <p:cNvSpPr>
            <a:spLocks noGrp="1"/>
          </p:cNvSpPr>
          <p:nvPr>
            <p:ph type="body"/>
          </p:nvPr>
        </p:nvSpPr>
        <p:spPr>
          <a:xfrm>
            <a:off x="599400" y="1768320"/>
            <a:ext cx="3476880" cy="20912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4250520" y="1768320"/>
            <a:ext cx="3476880" cy="20912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7901640" y="1768320"/>
            <a:ext cx="3476880" cy="20912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599400" y="4058640"/>
            <a:ext cx="3476880" cy="2091240"/>
          </a:xfrm>
          <a:prstGeom prst="rect">
            <a:avLst/>
          </a:prstGeom>
        </p:spPr>
        <p:txBody>
          <a:bodyPr lIns="0" rIns="0" tIns="0" bIns="0">
            <a:normAutofit/>
          </a:bodyPr>
          <a:p>
            <a:endParaRPr b="0" lang="en-US" sz="3200" spc="-1" strike="noStrike">
              <a:latin typeface="Arial"/>
            </a:endParaRPr>
          </a:p>
        </p:txBody>
      </p:sp>
      <p:sp>
        <p:nvSpPr>
          <p:cNvPr id="39" name="PlaceHolder 6"/>
          <p:cNvSpPr>
            <a:spLocks noGrp="1"/>
          </p:cNvSpPr>
          <p:nvPr>
            <p:ph type="body"/>
          </p:nvPr>
        </p:nvSpPr>
        <p:spPr>
          <a:xfrm>
            <a:off x="4250520" y="4058640"/>
            <a:ext cx="3476880" cy="2091240"/>
          </a:xfrm>
          <a:prstGeom prst="rect">
            <a:avLst/>
          </a:prstGeom>
        </p:spPr>
        <p:txBody>
          <a:bodyPr lIns="0" rIns="0" tIns="0" bIns="0">
            <a:normAutofit/>
          </a:bodyPr>
          <a:p>
            <a:endParaRPr b="0" lang="en-US" sz="3200" spc="-1" strike="noStrike">
              <a:latin typeface="Arial"/>
            </a:endParaRPr>
          </a:p>
        </p:txBody>
      </p:sp>
      <p:sp>
        <p:nvSpPr>
          <p:cNvPr id="40" name="PlaceHolder 7"/>
          <p:cNvSpPr>
            <a:spLocks noGrp="1"/>
          </p:cNvSpPr>
          <p:nvPr>
            <p:ph type="body"/>
          </p:nvPr>
        </p:nvSpPr>
        <p:spPr>
          <a:xfrm>
            <a:off x="7901640" y="4058640"/>
            <a:ext cx="34768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47" name="PlaceHolder 2"/>
          <p:cNvSpPr>
            <a:spLocks noGrp="1"/>
          </p:cNvSpPr>
          <p:nvPr>
            <p:ph type="subTitle"/>
          </p:nvPr>
        </p:nvSpPr>
        <p:spPr>
          <a:xfrm>
            <a:off x="599400" y="1768320"/>
            <a:ext cx="10798560" cy="4384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49" name="PlaceHolder 2"/>
          <p:cNvSpPr>
            <a:spLocks noGrp="1"/>
          </p:cNvSpPr>
          <p:nvPr>
            <p:ph type="body"/>
          </p:nvPr>
        </p:nvSpPr>
        <p:spPr>
          <a:xfrm>
            <a:off x="599400" y="1768320"/>
            <a:ext cx="1079856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51"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52"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599400" y="300960"/>
            <a:ext cx="1079856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56"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57"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
        <p:nvSpPr>
          <p:cNvPr id="58"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6" name="PlaceHolder 2"/>
          <p:cNvSpPr>
            <a:spLocks noGrp="1"/>
          </p:cNvSpPr>
          <p:nvPr>
            <p:ph type="subTitle"/>
          </p:nvPr>
        </p:nvSpPr>
        <p:spPr>
          <a:xfrm>
            <a:off x="599400" y="1768320"/>
            <a:ext cx="10798560" cy="4384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60"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61"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62" name="PlaceHolder 4"/>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64"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65"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66" name="PlaceHolder 4"/>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68" name="PlaceHolder 2"/>
          <p:cNvSpPr>
            <a:spLocks noGrp="1"/>
          </p:cNvSpPr>
          <p:nvPr>
            <p:ph type="body"/>
          </p:nvPr>
        </p:nvSpPr>
        <p:spPr>
          <a:xfrm>
            <a:off x="599400" y="1768320"/>
            <a:ext cx="10798560" cy="2091240"/>
          </a:xfrm>
          <a:prstGeom prst="rect">
            <a:avLst/>
          </a:prstGeom>
        </p:spPr>
        <p:txBody>
          <a:bodyPr lIns="0" rIns="0" tIns="0" bIns="0">
            <a:normAutofit/>
          </a:bodyPr>
          <a:p>
            <a:endParaRPr b="0" lang="en-US" sz="3200" spc="-1" strike="noStrike">
              <a:latin typeface="Arial"/>
            </a:endParaRPr>
          </a:p>
        </p:txBody>
      </p:sp>
      <p:sp>
        <p:nvSpPr>
          <p:cNvPr id="69" name="PlaceHolder 3"/>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71"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72"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73"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
        <p:nvSpPr>
          <p:cNvPr id="74" name="PlaceHolder 5"/>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76" name="PlaceHolder 2"/>
          <p:cNvSpPr>
            <a:spLocks noGrp="1"/>
          </p:cNvSpPr>
          <p:nvPr>
            <p:ph type="body"/>
          </p:nvPr>
        </p:nvSpPr>
        <p:spPr>
          <a:xfrm>
            <a:off x="599400" y="1768320"/>
            <a:ext cx="3476880" cy="2091240"/>
          </a:xfrm>
          <a:prstGeom prst="rect">
            <a:avLst/>
          </a:prstGeom>
        </p:spPr>
        <p:txBody>
          <a:bodyPr lIns="0" rIns="0" tIns="0" bIns="0">
            <a:normAutofit/>
          </a:bodyPr>
          <a:p>
            <a:endParaRPr b="0" lang="en-US" sz="3200" spc="-1" strike="noStrike">
              <a:latin typeface="Arial"/>
            </a:endParaRPr>
          </a:p>
        </p:txBody>
      </p:sp>
      <p:sp>
        <p:nvSpPr>
          <p:cNvPr id="77" name="PlaceHolder 3"/>
          <p:cNvSpPr>
            <a:spLocks noGrp="1"/>
          </p:cNvSpPr>
          <p:nvPr>
            <p:ph type="body"/>
          </p:nvPr>
        </p:nvSpPr>
        <p:spPr>
          <a:xfrm>
            <a:off x="4250520" y="1768320"/>
            <a:ext cx="3476880" cy="2091240"/>
          </a:xfrm>
          <a:prstGeom prst="rect">
            <a:avLst/>
          </a:prstGeom>
        </p:spPr>
        <p:txBody>
          <a:bodyPr lIns="0" rIns="0" tIns="0" bIns="0">
            <a:normAutofit/>
          </a:bodyPr>
          <a:p>
            <a:endParaRPr b="0" lang="en-US" sz="3200" spc="-1" strike="noStrike">
              <a:latin typeface="Arial"/>
            </a:endParaRPr>
          </a:p>
        </p:txBody>
      </p:sp>
      <p:sp>
        <p:nvSpPr>
          <p:cNvPr id="78" name="PlaceHolder 4"/>
          <p:cNvSpPr>
            <a:spLocks noGrp="1"/>
          </p:cNvSpPr>
          <p:nvPr>
            <p:ph type="body"/>
          </p:nvPr>
        </p:nvSpPr>
        <p:spPr>
          <a:xfrm>
            <a:off x="7901640" y="1768320"/>
            <a:ext cx="3476880" cy="2091240"/>
          </a:xfrm>
          <a:prstGeom prst="rect">
            <a:avLst/>
          </a:prstGeom>
        </p:spPr>
        <p:txBody>
          <a:bodyPr lIns="0" rIns="0" tIns="0" bIns="0">
            <a:normAutofit/>
          </a:bodyPr>
          <a:p>
            <a:endParaRPr b="0" lang="en-US" sz="3200" spc="-1" strike="noStrike">
              <a:latin typeface="Arial"/>
            </a:endParaRPr>
          </a:p>
        </p:txBody>
      </p:sp>
      <p:sp>
        <p:nvSpPr>
          <p:cNvPr id="79" name="PlaceHolder 5"/>
          <p:cNvSpPr>
            <a:spLocks noGrp="1"/>
          </p:cNvSpPr>
          <p:nvPr>
            <p:ph type="body"/>
          </p:nvPr>
        </p:nvSpPr>
        <p:spPr>
          <a:xfrm>
            <a:off x="599400" y="4058640"/>
            <a:ext cx="3476880" cy="2091240"/>
          </a:xfrm>
          <a:prstGeom prst="rect">
            <a:avLst/>
          </a:prstGeom>
        </p:spPr>
        <p:txBody>
          <a:bodyPr lIns="0" rIns="0" tIns="0" bIns="0">
            <a:normAutofit/>
          </a:bodyPr>
          <a:p>
            <a:endParaRPr b="0" lang="en-US" sz="3200" spc="-1" strike="noStrike">
              <a:latin typeface="Arial"/>
            </a:endParaRPr>
          </a:p>
        </p:txBody>
      </p:sp>
      <p:sp>
        <p:nvSpPr>
          <p:cNvPr id="80" name="PlaceHolder 6"/>
          <p:cNvSpPr>
            <a:spLocks noGrp="1"/>
          </p:cNvSpPr>
          <p:nvPr>
            <p:ph type="body"/>
          </p:nvPr>
        </p:nvSpPr>
        <p:spPr>
          <a:xfrm>
            <a:off x="4250520" y="4058640"/>
            <a:ext cx="3476880" cy="2091240"/>
          </a:xfrm>
          <a:prstGeom prst="rect">
            <a:avLst/>
          </a:prstGeom>
        </p:spPr>
        <p:txBody>
          <a:bodyPr lIns="0" rIns="0" tIns="0" bIns="0">
            <a:normAutofit/>
          </a:bodyPr>
          <a:p>
            <a:endParaRPr b="0" lang="en-US" sz="3200" spc="-1" strike="noStrike">
              <a:latin typeface="Arial"/>
            </a:endParaRPr>
          </a:p>
        </p:txBody>
      </p:sp>
      <p:sp>
        <p:nvSpPr>
          <p:cNvPr id="81" name="PlaceHolder 7"/>
          <p:cNvSpPr>
            <a:spLocks noGrp="1"/>
          </p:cNvSpPr>
          <p:nvPr>
            <p:ph type="body"/>
          </p:nvPr>
        </p:nvSpPr>
        <p:spPr>
          <a:xfrm>
            <a:off x="7901640" y="4058640"/>
            <a:ext cx="34768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88" name="PlaceHolder 2"/>
          <p:cNvSpPr>
            <a:spLocks noGrp="1"/>
          </p:cNvSpPr>
          <p:nvPr>
            <p:ph type="subTitle"/>
          </p:nvPr>
        </p:nvSpPr>
        <p:spPr>
          <a:xfrm>
            <a:off x="599400" y="1768320"/>
            <a:ext cx="10798560" cy="4384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90" name="PlaceHolder 2"/>
          <p:cNvSpPr>
            <a:spLocks noGrp="1"/>
          </p:cNvSpPr>
          <p:nvPr>
            <p:ph type="body"/>
          </p:nvPr>
        </p:nvSpPr>
        <p:spPr>
          <a:xfrm>
            <a:off x="599400" y="1768320"/>
            <a:ext cx="1079856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92"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93"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8" name="PlaceHolder 2"/>
          <p:cNvSpPr>
            <a:spLocks noGrp="1"/>
          </p:cNvSpPr>
          <p:nvPr>
            <p:ph type="body"/>
          </p:nvPr>
        </p:nvSpPr>
        <p:spPr>
          <a:xfrm>
            <a:off x="599400" y="1768320"/>
            <a:ext cx="1079856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599400" y="300960"/>
            <a:ext cx="1079856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97"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98"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
        <p:nvSpPr>
          <p:cNvPr id="99"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01"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102"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103" name="PlaceHolder 4"/>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05"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106"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107" name="PlaceHolder 4"/>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09" name="PlaceHolder 2"/>
          <p:cNvSpPr>
            <a:spLocks noGrp="1"/>
          </p:cNvSpPr>
          <p:nvPr>
            <p:ph type="body"/>
          </p:nvPr>
        </p:nvSpPr>
        <p:spPr>
          <a:xfrm>
            <a:off x="599400" y="1768320"/>
            <a:ext cx="10798560" cy="2091240"/>
          </a:xfrm>
          <a:prstGeom prst="rect">
            <a:avLst/>
          </a:prstGeom>
        </p:spPr>
        <p:txBody>
          <a:bodyPr lIns="0" rIns="0" tIns="0" bIns="0">
            <a:normAutofit/>
          </a:bodyPr>
          <a:p>
            <a:endParaRPr b="0" lang="en-US" sz="3200" spc="-1" strike="noStrike">
              <a:latin typeface="Arial"/>
            </a:endParaRPr>
          </a:p>
        </p:txBody>
      </p:sp>
      <p:sp>
        <p:nvSpPr>
          <p:cNvPr id="110" name="PlaceHolder 3"/>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12"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113"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114"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
        <p:nvSpPr>
          <p:cNvPr id="115" name="PlaceHolder 5"/>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17" name="PlaceHolder 2"/>
          <p:cNvSpPr>
            <a:spLocks noGrp="1"/>
          </p:cNvSpPr>
          <p:nvPr>
            <p:ph type="body"/>
          </p:nvPr>
        </p:nvSpPr>
        <p:spPr>
          <a:xfrm>
            <a:off x="599400" y="1768320"/>
            <a:ext cx="3476880" cy="2091240"/>
          </a:xfrm>
          <a:prstGeom prst="rect">
            <a:avLst/>
          </a:prstGeom>
        </p:spPr>
        <p:txBody>
          <a:bodyPr lIns="0" rIns="0" tIns="0" bIns="0">
            <a:normAutofit/>
          </a:bodyPr>
          <a:p>
            <a:endParaRPr b="0" lang="en-US" sz="3200" spc="-1" strike="noStrike">
              <a:latin typeface="Arial"/>
            </a:endParaRPr>
          </a:p>
        </p:txBody>
      </p:sp>
      <p:sp>
        <p:nvSpPr>
          <p:cNvPr id="118" name="PlaceHolder 3"/>
          <p:cNvSpPr>
            <a:spLocks noGrp="1"/>
          </p:cNvSpPr>
          <p:nvPr>
            <p:ph type="body"/>
          </p:nvPr>
        </p:nvSpPr>
        <p:spPr>
          <a:xfrm>
            <a:off x="4250520" y="1768320"/>
            <a:ext cx="3476880" cy="2091240"/>
          </a:xfrm>
          <a:prstGeom prst="rect">
            <a:avLst/>
          </a:prstGeom>
        </p:spPr>
        <p:txBody>
          <a:bodyPr lIns="0" rIns="0" tIns="0" bIns="0">
            <a:normAutofit/>
          </a:bodyPr>
          <a:p>
            <a:endParaRPr b="0" lang="en-US" sz="3200" spc="-1" strike="noStrike">
              <a:latin typeface="Arial"/>
            </a:endParaRPr>
          </a:p>
        </p:txBody>
      </p:sp>
      <p:sp>
        <p:nvSpPr>
          <p:cNvPr id="119" name="PlaceHolder 4"/>
          <p:cNvSpPr>
            <a:spLocks noGrp="1"/>
          </p:cNvSpPr>
          <p:nvPr>
            <p:ph type="body"/>
          </p:nvPr>
        </p:nvSpPr>
        <p:spPr>
          <a:xfrm>
            <a:off x="7901640" y="1768320"/>
            <a:ext cx="3476880" cy="2091240"/>
          </a:xfrm>
          <a:prstGeom prst="rect">
            <a:avLst/>
          </a:prstGeom>
        </p:spPr>
        <p:txBody>
          <a:bodyPr lIns="0" rIns="0" tIns="0" bIns="0">
            <a:normAutofit/>
          </a:bodyPr>
          <a:p>
            <a:endParaRPr b="0" lang="en-US" sz="3200" spc="-1" strike="noStrike">
              <a:latin typeface="Arial"/>
            </a:endParaRPr>
          </a:p>
        </p:txBody>
      </p:sp>
      <p:sp>
        <p:nvSpPr>
          <p:cNvPr id="120" name="PlaceHolder 5"/>
          <p:cNvSpPr>
            <a:spLocks noGrp="1"/>
          </p:cNvSpPr>
          <p:nvPr>
            <p:ph type="body"/>
          </p:nvPr>
        </p:nvSpPr>
        <p:spPr>
          <a:xfrm>
            <a:off x="599400" y="4058640"/>
            <a:ext cx="3476880" cy="2091240"/>
          </a:xfrm>
          <a:prstGeom prst="rect">
            <a:avLst/>
          </a:prstGeom>
        </p:spPr>
        <p:txBody>
          <a:bodyPr lIns="0" rIns="0" tIns="0" bIns="0">
            <a:normAutofit/>
          </a:bodyPr>
          <a:p>
            <a:endParaRPr b="0" lang="en-US" sz="3200" spc="-1" strike="noStrike">
              <a:latin typeface="Arial"/>
            </a:endParaRPr>
          </a:p>
        </p:txBody>
      </p:sp>
      <p:sp>
        <p:nvSpPr>
          <p:cNvPr id="121" name="PlaceHolder 6"/>
          <p:cNvSpPr>
            <a:spLocks noGrp="1"/>
          </p:cNvSpPr>
          <p:nvPr>
            <p:ph type="body"/>
          </p:nvPr>
        </p:nvSpPr>
        <p:spPr>
          <a:xfrm>
            <a:off x="4250520" y="4058640"/>
            <a:ext cx="3476880" cy="2091240"/>
          </a:xfrm>
          <a:prstGeom prst="rect">
            <a:avLst/>
          </a:prstGeom>
        </p:spPr>
        <p:txBody>
          <a:bodyPr lIns="0" rIns="0" tIns="0" bIns="0">
            <a:normAutofit/>
          </a:bodyPr>
          <a:p>
            <a:endParaRPr b="0" lang="en-US" sz="3200" spc="-1" strike="noStrike">
              <a:latin typeface="Arial"/>
            </a:endParaRPr>
          </a:p>
        </p:txBody>
      </p:sp>
      <p:sp>
        <p:nvSpPr>
          <p:cNvPr id="122" name="PlaceHolder 7"/>
          <p:cNvSpPr>
            <a:spLocks noGrp="1"/>
          </p:cNvSpPr>
          <p:nvPr>
            <p:ph type="body"/>
          </p:nvPr>
        </p:nvSpPr>
        <p:spPr>
          <a:xfrm>
            <a:off x="7901640" y="4058640"/>
            <a:ext cx="34768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5"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26" name="PlaceHolder 2"/>
          <p:cNvSpPr>
            <a:spLocks noGrp="1"/>
          </p:cNvSpPr>
          <p:nvPr>
            <p:ph type="subTitle"/>
          </p:nvPr>
        </p:nvSpPr>
        <p:spPr>
          <a:xfrm>
            <a:off x="599400" y="1768320"/>
            <a:ext cx="10798560" cy="4384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28" name="PlaceHolder 2"/>
          <p:cNvSpPr>
            <a:spLocks noGrp="1"/>
          </p:cNvSpPr>
          <p:nvPr>
            <p:ph type="body"/>
          </p:nvPr>
        </p:nvSpPr>
        <p:spPr>
          <a:xfrm>
            <a:off x="599400" y="1768320"/>
            <a:ext cx="1079856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0"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11"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30"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131"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2"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3" name="PlaceHolder 1"/>
          <p:cNvSpPr>
            <a:spLocks noGrp="1"/>
          </p:cNvSpPr>
          <p:nvPr>
            <p:ph type="subTitle"/>
          </p:nvPr>
        </p:nvSpPr>
        <p:spPr>
          <a:xfrm>
            <a:off x="599400" y="300960"/>
            <a:ext cx="1079856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35"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136"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
        <p:nvSpPr>
          <p:cNvPr id="137"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39"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140"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141" name="PlaceHolder 4"/>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43"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144"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145" name="PlaceHolder 4"/>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47" name="PlaceHolder 2"/>
          <p:cNvSpPr>
            <a:spLocks noGrp="1"/>
          </p:cNvSpPr>
          <p:nvPr>
            <p:ph type="body"/>
          </p:nvPr>
        </p:nvSpPr>
        <p:spPr>
          <a:xfrm>
            <a:off x="599400" y="1768320"/>
            <a:ext cx="10798560" cy="2091240"/>
          </a:xfrm>
          <a:prstGeom prst="rect">
            <a:avLst/>
          </a:prstGeom>
        </p:spPr>
        <p:txBody>
          <a:bodyPr lIns="0" rIns="0" tIns="0" bIns="0">
            <a:normAutofit/>
          </a:bodyPr>
          <a:p>
            <a:endParaRPr b="0" lang="en-US" sz="3200" spc="-1" strike="noStrike">
              <a:latin typeface="Arial"/>
            </a:endParaRPr>
          </a:p>
        </p:txBody>
      </p:sp>
      <p:sp>
        <p:nvSpPr>
          <p:cNvPr id="148" name="PlaceHolder 3"/>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50"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151"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152"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
        <p:nvSpPr>
          <p:cNvPr id="153" name="PlaceHolder 5"/>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55" name="PlaceHolder 2"/>
          <p:cNvSpPr>
            <a:spLocks noGrp="1"/>
          </p:cNvSpPr>
          <p:nvPr>
            <p:ph type="body"/>
          </p:nvPr>
        </p:nvSpPr>
        <p:spPr>
          <a:xfrm>
            <a:off x="599400" y="1768320"/>
            <a:ext cx="3476880" cy="2091240"/>
          </a:xfrm>
          <a:prstGeom prst="rect">
            <a:avLst/>
          </a:prstGeom>
        </p:spPr>
        <p:txBody>
          <a:bodyPr lIns="0" rIns="0" tIns="0" bIns="0">
            <a:normAutofit/>
          </a:bodyPr>
          <a:p>
            <a:endParaRPr b="0" lang="en-US" sz="3200" spc="-1" strike="noStrike">
              <a:latin typeface="Arial"/>
            </a:endParaRPr>
          </a:p>
        </p:txBody>
      </p:sp>
      <p:sp>
        <p:nvSpPr>
          <p:cNvPr id="156" name="PlaceHolder 3"/>
          <p:cNvSpPr>
            <a:spLocks noGrp="1"/>
          </p:cNvSpPr>
          <p:nvPr>
            <p:ph type="body"/>
          </p:nvPr>
        </p:nvSpPr>
        <p:spPr>
          <a:xfrm>
            <a:off x="4250520" y="1768320"/>
            <a:ext cx="3476880" cy="2091240"/>
          </a:xfrm>
          <a:prstGeom prst="rect">
            <a:avLst/>
          </a:prstGeom>
        </p:spPr>
        <p:txBody>
          <a:bodyPr lIns="0" rIns="0" tIns="0" bIns="0">
            <a:normAutofit/>
          </a:bodyPr>
          <a:p>
            <a:endParaRPr b="0" lang="en-US" sz="3200" spc="-1" strike="noStrike">
              <a:latin typeface="Arial"/>
            </a:endParaRPr>
          </a:p>
        </p:txBody>
      </p:sp>
      <p:sp>
        <p:nvSpPr>
          <p:cNvPr id="157" name="PlaceHolder 4"/>
          <p:cNvSpPr>
            <a:spLocks noGrp="1"/>
          </p:cNvSpPr>
          <p:nvPr>
            <p:ph type="body"/>
          </p:nvPr>
        </p:nvSpPr>
        <p:spPr>
          <a:xfrm>
            <a:off x="7901640" y="1768320"/>
            <a:ext cx="3476880" cy="2091240"/>
          </a:xfrm>
          <a:prstGeom prst="rect">
            <a:avLst/>
          </a:prstGeom>
        </p:spPr>
        <p:txBody>
          <a:bodyPr lIns="0" rIns="0" tIns="0" bIns="0">
            <a:normAutofit/>
          </a:bodyPr>
          <a:p>
            <a:endParaRPr b="0" lang="en-US" sz="3200" spc="-1" strike="noStrike">
              <a:latin typeface="Arial"/>
            </a:endParaRPr>
          </a:p>
        </p:txBody>
      </p:sp>
      <p:sp>
        <p:nvSpPr>
          <p:cNvPr id="158" name="PlaceHolder 5"/>
          <p:cNvSpPr>
            <a:spLocks noGrp="1"/>
          </p:cNvSpPr>
          <p:nvPr>
            <p:ph type="body"/>
          </p:nvPr>
        </p:nvSpPr>
        <p:spPr>
          <a:xfrm>
            <a:off x="599400" y="4058640"/>
            <a:ext cx="3476880" cy="2091240"/>
          </a:xfrm>
          <a:prstGeom prst="rect">
            <a:avLst/>
          </a:prstGeom>
        </p:spPr>
        <p:txBody>
          <a:bodyPr lIns="0" rIns="0" tIns="0" bIns="0">
            <a:normAutofit/>
          </a:bodyPr>
          <a:p>
            <a:endParaRPr b="0" lang="en-US" sz="3200" spc="-1" strike="noStrike">
              <a:latin typeface="Arial"/>
            </a:endParaRPr>
          </a:p>
        </p:txBody>
      </p:sp>
      <p:sp>
        <p:nvSpPr>
          <p:cNvPr id="159" name="PlaceHolder 6"/>
          <p:cNvSpPr>
            <a:spLocks noGrp="1"/>
          </p:cNvSpPr>
          <p:nvPr>
            <p:ph type="body"/>
          </p:nvPr>
        </p:nvSpPr>
        <p:spPr>
          <a:xfrm>
            <a:off x="4250520" y="4058640"/>
            <a:ext cx="3476880" cy="2091240"/>
          </a:xfrm>
          <a:prstGeom prst="rect">
            <a:avLst/>
          </a:prstGeom>
        </p:spPr>
        <p:txBody>
          <a:bodyPr lIns="0" rIns="0" tIns="0" bIns="0">
            <a:normAutofit/>
          </a:bodyPr>
          <a:p>
            <a:endParaRPr b="0" lang="en-US" sz="3200" spc="-1" strike="noStrike">
              <a:latin typeface="Arial"/>
            </a:endParaRPr>
          </a:p>
        </p:txBody>
      </p:sp>
      <p:sp>
        <p:nvSpPr>
          <p:cNvPr id="160" name="PlaceHolder 7"/>
          <p:cNvSpPr>
            <a:spLocks noGrp="1"/>
          </p:cNvSpPr>
          <p:nvPr>
            <p:ph type="body"/>
          </p:nvPr>
        </p:nvSpPr>
        <p:spPr>
          <a:xfrm>
            <a:off x="7901640" y="4058640"/>
            <a:ext cx="34768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1"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62" name="PlaceHolder 2"/>
          <p:cNvSpPr>
            <a:spLocks noGrp="1"/>
          </p:cNvSpPr>
          <p:nvPr>
            <p:ph type="subTitle"/>
          </p:nvPr>
        </p:nvSpPr>
        <p:spPr>
          <a:xfrm>
            <a:off x="599400" y="1768320"/>
            <a:ext cx="10798560" cy="4384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64" name="PlaceHolder 2"/>
          <p:cNvSpPr>
            <a:spLocks noGrp="1"/>
          </p:cNvSpPr>
          <p:nvPr>
            <p:ph type="body"/>
          </p:nvPr>
        </p:nvSpPr>
        <p:spPr>
          <a:xfrm>
            <a:off x="599400" y="1768320"/>
            <a:ext cx="1079856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66"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167"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8"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9" name="PlaceHolder 1"/>
          <p:cNvSpPr>
            <a:spLocks noGrp="1"/>
          </p:cNvSpPr>
          <p:nvPr>
            <p:ph type="subTitle"/>
          </p:nvPr>
        </p:nvSpPr>
        <p:spPr>
          <a:xfrm>
            <a:off x="599400" y="300960"/>
            <a:ext cx="1079856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71"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172"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
        <p:nvSpPr>
          <p:cNvPr id="173"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4"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75"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176"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177" name="PlaceHolder 4"/>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79"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180"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181" name="PlaceHolder 4"/>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83" name="PlaceHolder 2"/>
          <p:cNvSpPr>
            <a:spLocks noGrp="1"/>
          </p:cNvSpPr>
          <p:nvPr>
            <p:ph type="body"/>
          </p:nvPr>
        </p:nvSpPr>
        <p:spPr>
          <a:xfrm>
            <a:off x="599400" y="1768320"/>
            <a:ext cx="10798560" cy="2091240"/>
          </a:xfrm>
          <a:prstGeom prst="rect">
            <a:avLst/>
          </a:prstGeom>
        </p:spPr>
        <p:txBody>
          <a:bodyPr lIns="0" rIns="0" tIns="0" bIns="0">
            <a:normAutofit/>
          </a:bodyPr>
          <a:p>
            <a:endParaRPr b="0" lang="en-US" sz="3200" spc="-1" strike="noStrike">
              <a:latin typeface="Arial"/>
            </a:endParaRPr>
          </a:p>
        </p:txBody>
      </p:sp>
      <p:sp>
        <p:nvSpPr>
          <p:cNvPr id="184" name="PlaceHolder 3"/>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86"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187"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188"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
        <p:nvSpPr>
          <p:cNvPr id="189" name="PlaceHolder 5"/>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99400" y="300960"/>
            <a:ext cx="1079856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91" name="PlaceHolder 2"/>
          <p:cNvSpPr>
            <a:spLocks noGrp="1"/>
          </p:cNvSpPr>
          <p:nvPr>
            <p:ph type="body"/>
          </p:nvPr>
        </p:nvSpPr>
        <p:spPr>
          <a:xfrm>
            <a:off x="599400" y="1768320"/>
            <a:ext cx="3476880" cy="2091240"/>
          </a:xfrm>
          <a:prstGeom prst="rect">
            <a:avLst/>
          </a:prstGeom>
        </p:spPr>
        <p:txBody>
          <a:bodyPr lIns="0" rIns="0" tIns="0" bIns="0">
            <a:normAutofit/>
          </a:bodyPr>
          <a:p>
            <a:endParaRPr b="0" lang="en-US" sz="3200" spc="-1" strike="noStrike">
              <a:latin typeface="Arial"/>
            </a:endParaRPr>
          </a:p>
        </p:txBody>
      </p:sp>
      <p:sp>
        <p:nvSpPr>
          <p:cNvPr id="192" name="PlaceHolder 3"/>
          <p:cNvSpPr>
            <a:spLocks noGrp="1"/>
          </p:cNvSpPr>
          <p:nvPr>
            <p:ph type="body"/>
          </p:nvPr>
        </p:nvSpPr>
        <p:spPr>
          <a:xfrm>
            <a:off x="4250520" y="1768320"/>
            <a:ext cx="3476880" cy="2091240"/>
          </a:xfrm>
          <a:prstGeom prst="rect">
            <a:avLst/>
          </a:prstGeom>
        </p:spPr>
        <p:txBody>
          <a:bodyPr lIns="0" rIns="0" tIns="0" bIns="0">
            <a:normAutofit/>
          </a:bodyPr>
          <a:p>
            <a:endParaRPr b="0" lang="en-US" sz="3200" spc="-1" strike="noStrike">
              <a:latin typeface="Arial"/>
            </a:endParaRPr>
          </a:p>
        </p:txBody>
      </p:sp>
      <p:sp>
        <p:nvSpPr>
          <p:cNvPr id="193" name="PlaceHolder 4"/>
          <p:cNvSpPr>
            <a:spLocks noGrp="1"/>
          </p:cNvSpPr>
          <p:nvPr>
            <p:ph type="body"/>
          </p:nvPr>
        </p:nvSpPr>
        <p:spPr>
          <a:xfrm>
            <a:off x="7901640" y="1768320"/>
            <a:ext cx="3476880" cy="2091240"/>
          </a:xfrm>
          <a:prstGeom prst="rect">
            <a:avLst/>
          </a:prstGeom>
        </p:spPr>
        <p:txBody>
          <a:bodyPr lIns="0" rIns="0" tIns="0" bIns="0">
            <a:normAutofit/>
          </a:bodyPr>
          <a:p>
            <a:endParaRPr b="0" lang="en-US" sz="3200" spc="-1" strike="noStrike">
              <a:latin typeface="Arial"/>
            </a:endParaRPr>
          </a:p>
        </p:txBody>
      </p:sp>
      <p:sp>
        <p:nvSpPr>
          <p:cNvPr id="194" name="PlaceHolder 5"/>
          <p:cNvSpPr>
            <a:spLocks noGrp="1"/>
          </p:cNvSpPr>
          <p:nvPr>
            <p:ph type="body"/>
          </p:nvPr>
        </p:nvSpPr>
        <p:spPr>
          <a:xfrm>
            <a:off x="599400" y="4058640"/>
            <a:ext cx="3476880" cy="2091240"/>
          </a:xfrm>
          <a:prstGeom prst="rect">
            <a:avLst/>
          </a:prstGeom>
        </p:spPr>
        <p:txBody>
          <a:bodyPr lIns="0" rIns="0" tIns="0" bIns="0">
            <a:normAutofit/>
          </a:bodyPr>
          <a:p>
            <a:endParaRPr b="0" lang="en-US" sz="3200" spc="-1" strike="noStrike">
              <a:latin typeface="Arial"/>
            </a:endParaRPr>
          </a:p>
        </p:txBody>
      </p:sp>
      <p:sp>
        <p:nvSpPr>
          <p:cNvPr id="195" name="PlaceHolder 6"/>
          <p:cNvSpPr>
            <a:spLocks noGrp="1"/>
          </p:cNvSpPr>
          <p:nvPr>
            <p:ph type="body"/>
          </p:nvPr>
        </p:nvSpPr>
        <p:spPr>
          <a:xfrm>
            <a:off x="4250520" y="4058640"/>
            <a:ext cx="3476880" cy="2091240"/>
          </a:xfrm>
          <a:prstGeom prst="rect">
            <a:avLst/>
          </a:prstGeom>
        </p:spPr>
        <p:txBody>
          <a:bodyPr lIns="0" rIns="0" tIns="0" bIns="0">
            <a:normAutofit/>
          </a:bodyPr>
          <a:p>
            <a:endParaRPr b="0" lang="en-US" sz="3200" spc="-1" strike="noStrike">
              <a:latin typeface="Arial"/>
            </a:endParaRPr>
          </a:p>
        </p:txBody>
      </p:sp>
      <p:sp>
        <p:nvSpPr>
          <p:cNvPr id="196" name="PlaceHolder 7"/>
          <p:cNvSpPr>
            <a:spLocks noGrp="1"/>
          </p:cNvSpPr>
          <p:nvPr>
            <p:ph type="body"/>
          </p:nvPr>
        </p:nvSpPr>
        <p:spPr>
          <a:xfrm>
            <a:off x="7901640" y="4058640"/>
            <a:ext cx="34768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00"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201" name="PlaceHolder 2"/>
          <p:cNvSpPr>
            <a:spLocks noGrp="1"/>
          </p:cNvSpPr>
          <p:nvPr>
            <p:ph type="subTitle"/>
          </p:nvPr>
        </p:nvSpPr>
        <p:spPr>
          <a:xfrm>
            <a:off x="599400" y="1768320"/>
            <a:ext cx="10798560" cy="4384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2"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203" name="PlaceHolder 2"/>
          <p:cNvSpPr>
            <a:spLocks noGrp="1"/>
          </p:cNvSpPr>
          <p:nvPr>
            <p:ph type="body"/>
          </p:nvPr>
        </p:nvSpPr>
        <p:spPr>
          <a:xfrm>
            <a:off x="599400" y="1768320"/>
            <a:ext cx="1079856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205"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206"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7"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8" name="PlaceHolder 1"/>
          <p:cNvSpPr>
            <a:spLocks noGrp="1"/>
          </p:cNvSpPr>
          <p:nvPr>
            <p:ph type="subTitle"/>
          </p:nvPr>
        </p:nvSpPr>
        <p:spPr>
          <a:xfrm>
            <a:off x="599400" y="300960"/>
            <a:ext cx="1079856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210"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211"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
        <p:nvSpPr>
          <p:cNvPr id="212"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214"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215"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216" name="PlaceHolder 4"/>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7"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218"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219"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220" name="PlaceHolder 4"/>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5"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132960" y="1768320"/>
            <a:ext cx="5269680" cy="4384440"/>
          </a:xfrm>
          <a:prstGeom prst="rect">
            <a:avLst/>
          </a:prstGeom>
        </p:spPr>
        <p:txBody>
          <a:bodyPr lIns="0" rIns="0" tIns="0" bIns="0">
            <a:normAutofit/>
          </a:bodyPr>
          <a:p>
            <a:endParaRPr b="0" lang="en-US" sz="3200" spc="-1" strike="noStrike">
              <a:latin typeface="Arial"/>
            </a:endParaRPr>
          </a:p>
        </p:txBody>
      </p:sp>
      <p:sp>
        <p:nvSpPr>
          <p:cNvPr id="17"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222" name="PlaceHolder 2"/>
          <p:cNvSpPr>
            <a:spLocks noGrp="1"/>
          </p:cNvSpPr>
          <p:nvPr>
            <p:ph type="body"/>
          </p:nvPr>
        </p:nvSpPr>
        <p:spPr>
          <a:xfrm>
            <a:off x="599400" y="1768320"/>
            <a:ext cx="10798560" cy="2091240"/>
          </a:xfrm>
          <a:prstGeom prst="rect">
            <a:avLst/>
          </a:prstGeom>
        </p:spPr>
        <p:txBody>
          <a:bodyPr lIns="0" rIns="0" tIns="0" bIns="0">
            <a:normAutofit/>
          </a:bodyPr>
          <a:p>
            <a:endParaRPr b="0" lang="en-US" sz="3200" spc="-1" strike="noStrike">
              <a:latin typeface="Arial"/>
            </a:endParaRPr>
          </a:p>
        </p:txBody>
      </p:sp>
      <p:sp>
        <p:nvSpPr>
          <p:cNvPr id="223" name="PlaceHolder 3"/>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4"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225"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226"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227" name="PlaceHolder 4"/>
          <p:cNvSpPr>
            <a:spLocks noGrp="1"/>
          </p:cNvSpPr>
          <p:nvPr>
            <p:ph type="body"/>
          </p:nvPr>
        </p:nvSpPr>
        <p:spPr>
          <a:xfrm>
            <a:off x="599400" y="4058640"/>
            <a:ext cx="5269680" cy="2091240"/>
          </a:xfrm>
          <a:prstGeom prst="rect">
            <a:avLst/>
          </a:prstGeom>
        </p:spPr>
        <p:txBody>
          <a:bodyPr lIns="0" rIns="0" tIns="0" bIns="0">
            <a:normAutofit/>
          </a:bodyPr>
          <a:p>
            <a:endParaRPr b="0" lang="en-US" sz="3200" spc="-1" strike="noStrike">
              <a:latin typeface="Arial"/>
            </a:endParaRPr>
          </a:p>
        </p:txBody>
      </p:sp>
      <p:sp>
        <p:nvSpPr>
          <p:cNvPr id="228" name="PlaceHolder 5"/>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9"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230" name="PlaceHolder 2"/>
          <p:cNvSpPr>
            <a:spLocks noGrp="1"/>
          </p:cNvSpPr>
          <p:nvPr>
            <p:ph type="body"/>
          </p:nvPr>
        </p:nvSpPr>
        <p:spPr>
          <a:xfrm>
            <a:off x="599400" y="1768320"/>
            <a:ext cx="3476880" cy="2091240"/>
          </a:xfrm>
          <a:prstGeom prst="rect">
            <a:avLst/>
          </a:prstGeom>
        </p:spPr>
        <p:txBody>
          <a:bodyPr lIns="0" rIns="0" tIns="0" bIns="0">
            <a:normAutofit/>
          </a:bodyPr>
          <a:p>
            <a:endParaRPr b="0" lang="en-US" sz="3200" spc="-1" strike="noStrike">
              <a:latin typeface="Arial"/>
            </a:endParaRPr>
          </a:p>
        </p:txBody>
      </p:sp>
      <p:sp>
        <p:nvSpPr>
          <p:cNvPr id="231" name="PlaceHolder 3"/>
          <p:cNvSpPr>
            <a:spLocks noGrp="1"/>
          </p:cNvSpPr>
          <p:nvPr>
            <p:ph type="body"/>
          </p:nvPr>
        </p:nvSpPr>
        <p:spPr>
          <a:xfrm>
            <a:off x="4250520" y="1768320"/>
            <a:ext cx="3476880" cy="2091240"/>
          </a:xfrm>
          <a:prstGeom prst="rect">
            <a:avLst/>
          </a:prstGeom>
        </p:spPr>
        <p:txBody>
          <a:bodyPr lIns="0" rIns="0" tIns="0" bIns="0">
            <a:normAutofit/>
          </a:bodyPr>
          <a:p>
            <a:endParaRPr b="0" lang="en-US" sz="3200" spc="-1" strike="noStrike">
              <a:latin typeface="Arial"/>
            </a:endParaRPr>
          </a:p>
        </p:txBody>
      </p:sp>
      <p:sp>
        <p:nvSpPr>
          <p:cNvPr id="232" name="PlaceHolder 4"/>
          <p:cNvSpPr>
            <a:spLocks noGrp="1"/>
          </p:cNvSpPr>
          <p:nvPr>
            <p:ph type="body"/>
          </p:nvPr>
        </p:nvSpPr>
        <p:spPr>
          <a:xfrm>
            <a:off x="7901640" y="1768320"/>
            <a:ext cx="3476880" cy="2091240"/>
          </a:xfrm>
          <a:prstGeom prst="rect">
            <a:avLst/>
          </a:prstGeom>
        </p:spPr>
        <p:txBody>
          <a:bodyPr lIns="0" rIns="0" tIns="0" bIns="0">
            <a:normAutofit/>
          </a:bodyPr>
          <a:p>
            <a:endParaRPr b="0" lang="en-US" sz="3200" spc="-1" strike="noStrike">
              <a:latin typeface="Arial"/>
            </a:endParaRPr>
          </a:p>
        </p:txBody>
      </p:sp>
      <p:sp>
        <p:nvSpPr>
          <p:cNvPr id="233" name="PlaceHolder 5"/>
          <p:cNvSpPr>
            <a:spLocks noGrp="1"/>
          </p:cNvSpPr>
          <p:nvPr>
            <p:ph type="body"/>
          </p:nvPr>
        </p:nvSpPr>
        <p:spPr>
          <a:xfrm>
            <a:off x="599400" y="4058640"/>
            <a:ext cx="3476880" cy="2091240"/>
          </a:xfrm>
          <a:prstGeom prst="rect">
            <a:avLst/>
          </a:prstGeom>
        </p:spPr>
        <p:txBody>
          <a:bodyPr lIns="0" rIns="0" tIns="0" bIns="0">
            <a:normAutofit/>
          </a:bodyPr>
          <a:p>
            <a:endParaRPr b="0" lang="en-US" sz="3200" spc="-1" strike="noStrike">
              <a:latin typeface="Arial"/>
            </a:endParaRPr>
          </a:p>
        </p:txBody>
      </p:sp>
      <p:sp>
        <p:nvSpPr>
          <p:cNvPr id="234" name="PlaceHolder 6"/>
          <p:cNvSpPr>
            <a:spLocks noGrp="1"/>
          </p:cNvSpPr>
          <p:nvPr>
            <p:ph type="body"/>
          </p:nvPr>
        </p:nvSpPr>
        <p:spPr>
          <a:xfrm>
            <a:off x="4250520" y="4058640"/>
            <a:ext cx="3476880" cy="2091240"/>
          </a:xfrm>
          <a:prstGeom prst="rect">
            <a:avLst/>
          </a:prstGeom>
        </p:spPr>
        <p:txBody>
          <a:bodyPr lIns="0" rIns="0" tIns="0" bIns="0">
            <a:normAutofit/>
          </a:bodyPr>
          <a:p>
            <a:endParaRPr b="0" lang="en-US" sz="3200" spc="-1" strike="noStrike">
              <a:latin typeface="Arial"/>
            </a:endParaRPr>
          </a:p>
        </p:txBody>
      </p:sp>
      <p:sp>
        <p:nvSpPr>
          <p:cNvPr id="235" name="PlaceHolder 7"/>
          <p:cNvSpPr>
            <a:spLocks noGrp="1"/>
          </p:cNvSpPr>
          <p:nvPr>
            <p:ph type="body"/>
          </p:nvPr>
        </p:nvSpPr>
        <p:spPr>
          <a:xfrm>
            <a:off x="7901640" y="4058640"/>
            <a:ext cx="34768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19" name="PlaceHolder 2"/>
          <p:cNvSpPr>
            <a:spLocks noGrp="1"/>
          </p:cNvSpPr>
          <p:nvPr>
            <p:ph type="body"/>
          </p:nvPr>
        </p:nvSpPr>
        <p:spPr>
          <a:xfrm>
            <a:off x="599400" y="1768320"/>
            <a:ext cx="5269680" cy="4384440"/>
          </a:xfrm>
          <a:prstGeom prst="rect">
            <a:avLst/>
          </a:prstGeom>
        </p:spPr>
        <p:txBody>
          <a:bodyPr lIns="0" rIns="0" tIns="0" bIns="0">
            <a:normAutofit/>
          </a:bodyPr>
          <a:p>
            <a:endParaRPr b="0" lang="en-US" sz="3200" spc="-1" strike="noStrike">
              <a:latin typeface="Arial"/>
            </a:endParaRPr>
          </a:p>
        </p:txBody>
      </p:sp>
      <p:sp>
        <p:nvSpPr>
          <p:cNvPr id="20"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21" name="PlaceHolder 4"/>
          <p:cNvSpPr>
            <a:spLocks noGrp="1"/>
          </p:cNvSpPr>
          <p:nvPr>
            <p:ph type="body"/>
          </p:nvPr>
        </p:nvSpPr>
        <p:spPr>
          <a:xfrm>
            <a:off x="6132960" y="4058640"/>
            <a:ext cx="5269680" cy="20912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99400" y="300960"/>
            <a:ext cx="10798560" cy="1261800"/>
          </a:xfrm>
          <a:prstGeom prst="rect">
            <a:avLst/>
          </a:prstGeom>
        </p:spPr>
        <p:txBody>
          <a:bodyPr lIns="0" rIns="0" tIns="0" bIns="0" anchor="ctr"/>
          <a:p>
            <a:pPr algn="ctr"/>
            <a:endParaRPr b="0" lang="en-US" sz="4110" spc="-1" strike="noStrike">
              <a:latin typeface="Arial"/>
            </a:endParaRPr>
          </a:p>
        </p:txBody>
      </p:sp>
      <p:sp>
        <p:nvSpPr>
          <p:cNvPr id="23" name="PlaceHolder 2"/>
          <p:cNvSpPr>
            <a:spLocks noGrp="1"/>
          </p:cNvSpPr>
          <p:nvPr>
            <p:ph type="body"/>
          </p:nvPr>
        </p:nvSpPr>
        <p:spPr>
          <a:xfrm>
            <a:off x="599400" y="1768320"/>
            <a:ext cx="5269680" cy="2091240"/>
          </a:xfrm>
          <a:prstGeom prst="rect">
            <a:avLst/>
          </a:prstGeom>
        </p:spPr>
        <p:txBody>
          <a:bodyPr lIns="0" rIns="0" tIns="0" bIns="0">
            <a:normAutofit/>
          </a:bodyPr>
          <a:p>
            <a:endParaRPr b="0" lang="en-US" sz="3200" spc="-1" strike="noStrike">
              <a:latin typeface="Arial"/>
            </a:endParaRPr>
          </a:p>
        </p:txBody>
      </p:sp>
      <p:sp>
        <p:nvSpPr>
          <p:cNvPr id="24" name="PlaceHolder 3"/>
          <p:cNvSpPr>
            <a:spLocks noGrp="1"/>
          </p:cNvSpPr>
          <p:nvPr>
            <p:ph type="body"/>
          </p:nvPr>
        </p:nvSpPr>
        <p:spPr>
          <a:xfrm>
            <a:off x="6132960" y="1768320"/>
            <a:ext cx="5269680" cy="2091240"/>
          </a:xfrm>
          <a:prstGeom prst="rect">
            <a:avLst/>
          </a:prstGeom>
        </p:spPr>
        <p:txBody>
          <a:bodyPr lIns="0" rIns="0" tIns="0" bIns="0">
            <a:normAutofit/>
          </a:bodyPr>
          <a:p>
            <a:endParaRPr b="0" lang="en-US" sz="3200" spc="-1" strike="noStrike">
              <a:latin typeface="Arial"/>
            </a:endParaRPr>
          </a:p>
        </p:txBody>
      </p:sp>
      <p:sp>
        <p:nvSpPr>
          <p:cNvPr id="25" name="PlaceHolder 4"/>
          <p:cNvSpPr>
            <a:spLocks noGrp="1"/>
          </p:cNvSpPr>
          <p:nvPr>
            <p:ph type="body"/>
          </p:nvPr>
        </p:nvSpPr>
        <p:spPr>
          <a:xfrm>
            <a:off x="599400" y="4058640"/>
            <a:ext cx="10798560" cy="20912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5.pn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dt"/>
          </p:nvPr>
        </p:nvSpPr>
        <p:spPr>
          <a:xfrm>
            <a:off x="563040" y="6887160"/>
            <a:ext cx="2795400" cy="521640"/>
          </a:xfrm>
          <a:prstGeom prst="rect">
            <a:avLst/>
          </a:prstGeom>
        </p:spPr>
        <p:txBody>
          <a:bodyPr lIns="0" rIns="0" tIns="0" bIns="0"/>
          <a:p>
            <a:r>
              <a:rPr b="0" lang="en-US" sz="2400" spc="-1" strike="noStrike">
                <a:solidFill>
                  <a:srgbClr val="dbf5f9"/>
                </a:solidFill>
                <a:latin typeface="Source Sans Pro"/>
              </a:rPr>
              <a:t>&lt;date/time&gt;</a:t>
            </a:r>
            <a:endParaRPr b="0" lang="en-US" sz="2400" spc="-1" strike="noStrike">
              <a:solidFill>
                <a:srgbClr val="dbf5f9"/>
              </a:solidFill>
              <a:latin typeface="Source Sans Pro"/>
            </a:endParaRPr>
          </a:p>
        </p:txBody>
      </p:sp>
      <p:sp>
        <p:nvSpPr>
          <p:cNvPr id="1" name="PlaceHolder 2"/>
          <p:cNvSpPr>
            <a:spLocks noGrp="1"/>
          </p:cNvSpPr>
          <p:nvPr>
            <p:ph type="ftr"/>
          </p:nvPr>
        </p:nvSpPr>
        <p:spPr>
          <a:xfrm>
            <a:off x="4066560" y="6887160"/>
            <a:ext cx="3803040" cy="521640"/>
          </a:xfrm>
          <a:prstGeom prst="rect">
            <a:avLst/>
          </a:prstGeom>
        </p:spPr>
        <p:txBody>
          <a:bodyPr lIns="0" rIns="0" tIns="0" bIns="0"/>
          <a:p>
            <a:pPr algn="ctr"/>
            <a:r>
              <a:rPr b="0" lang="en-US" sz="2400" spc="-1" strike="noStrike">
                <a:solidFill>
                  <a:srgbClr val="dbf5f9"/>
                </a:solidFill>
                <a:latin typeface="Source Sans Pro"/>
              </a:rPr>
              <a:t>&lt;footer&gt;</a:t>
            </a:r>
            <a:endParaRPr b="0" lang="en-US" sz="2400" spc="-1" strike="noStrike">
              <a:solidFill>
                <a:srgbClr val="dbf5f9"/>
              </a:solidFill>
              <a:latin typeface="Source Sans Pro"/>
            </a:endParaRPr>
          </a:p>
        </p:txBody>
      </p:sp>
      <p:sp>
        <p:nvSpPr>
          <p:cNvPr id="2" name="PlaceHolder 3"/>
          <p:cNvSpPr>
            <a:spLocks noGrp="1"/>
          </p:cNvSpPr>
          <p:nvPr>
            <p:ph type="sldNum"/>
          </p:nvPr>
        </p:nvSpPr>
        <p:spPr>
          <a:xfrm>
            <a:off x="8566200" y="6887160"/>
            <a:ext cx="2795400" cy="521640"/>
          </a:xfrm>
          <a:prstGeom prst="rect">
            <a:avLst/>
          </a:prstGeom>
        </p:spPr>
        <p:txBody>
          <a:bodyPr lIns="0" rIns="0" tIns="0" bIns="0"/>
          <a:p>
            <a:pPr algn="r"/>
            <a:fld id="{81618749-0B19-49FD-B9B2-91393770D62D}" type="slidenum">
              <a:rPr b="0" lang="en-US" sz="2400" spc="-1" strike="noStrike">
                <a:solidFill>
                  <a:srgbClr val="dbf5f9"/>
                </a:solidFill>
                <a:latin typeface="Source Sans Pro"/>
              </a:rPr>
              <a:t>&lt;number&gt;</a:t>
            </a:fld>
            <a:endParaRPr b="0" lang="en-US" sz="2400" spc="-1" strike="noStrike">
              <a:solidFill>
                <a:srgbClr val="dbf5f9"/>
              </a:solidFill>
              <a:latin typeface="Source Sans Pro"/>
            </a:endParaRPr>
          </a:p>
        </p:txBody>
      </p:sp>
      <p:sp>
        <p:nvSpPr>
          <p:cNvPr id="3" name="PlaceHolder 4"/>
          <p:cNvSpPr>
            <a:spLocks noGrp="1"/>
          </p:cNvSpPr>
          <p:nvPr>
            <p:ph type="title"/>
          </p:nvPr>
        </p:nvSpPr>
        <p:spPr>
          <a:xfrm>
            <a:off x="548640" y="301320"/>
            <a:ext cx="10798560" cy="4453560"/>
          </a:xfrm>
          <a:prstGeom prst="rect">
            <a:avLst/>
          </a:prstGeom>
        </p:spPr>
        <p:txBody>
          <a:bodyPr lIns="0" rIns="0" tIns="0" bIns="0" anchor="b">
            <a:normAutofit/>
          </a:bodyPr>
          <a:p>
            <a:r>
              <a:rPr b="0" lang="en-US" sz="8000" spc="-1" strike="noStrike">
                <a:solidFill>
                  <a:srgbClr val="04617b"/>
                </a:solidFill>
                <a:latin typeface="Source Sans Pro Light"/>
              </a:rPr>
              <a:t>Click to edit the title text format</a:t>
            </a:r>
            <a:endParaRPr b="0" lang="en-US" sz="8000" spc="-1" strike="noStrike">
              <a:solidFill>
                <a:srgbClr val="04617b"/>
              </a:solidFill>
              <a:latin typeface="Source Sans Pro Light"/>
            </a:endParaRPr>
          </a:p>
        </p:txBody>
      </p:sp>
      <p:sp>
        <p:nvSpPr>
          <p:cNvPr id="4" name="PlaceHolder 5"/>
          <p:cNvSpPr>
            <a:spLocks noGrp="1"/>
          </p:cNvSpPr>
          <p:nvPr>
            <p:ph type="body"/>
          </p:nvPr>
        </p:nvSpPr>
        <p:spPr>
          <a:xfrm>
            <a:off x="552960" y="5216400"/>
            <a:ext cx="10789920" cy="1550160"/>
          </a:xfrm>
          <a:prstGeom prst="rect">
            <a:avLst/>
          </a:prstGeom>
        </p:spPr>
        <p:txBody>
          <a:bodyPr lIns="0" rIns="0" tIns="0" bIns="0">
            <a:normAutofit/>
          </a:bodyPr>
          <a:p>
            <a:pPr marL="432000" indent="-324000">
              <a:spcAft>
                <a:spcPts val="1233"/>
              </a:spcAft>
              <a:buClr>
                <a:srgbClr val="f49100"/>
              </a:buClr>
              <a:buSzPct val="45000"/>
              <a:buFont typeface="Wingdings" charset="2"/>
              <a:buChar char=""/>
            </a:pPr>
            <a:r>
              <a:rPr b="0" lang="en-US" sz="2800" spc="-1" strike="noStrike">
                <a:solidFill>
                  <a:srgbClr val="dbf5f9"/>
                </a:solidFill>
                <a:latin typeface="Source Sans Pro"/>
              </a:rPr>
              <a:t>Click to edit the outline text format</a:t>
            </a:r>
            <a:endParaRPr b="0" lang="en-US" sz="2800" spc="-1" strike="noStrike">
              <a:solidFill>
                <a:srgbClr val="dbf5f9"/>
              </a:solidFill>
              <a:latin typeface="Source Sans Pro"/>
            </a:endParaRPr>
          </a:p>
          <a:p>
            <a:pPr lvl="1" marL="864000" indent="-324000">
              <a:spcAft>
                <a:spcPts val="1123"/>
              </a:spcAft>
              <a:buClr>
                <a:srgbClr val="f49100"/>
              </a:buClr>
              <a:buSzPct val="75000"/>
              <a:buFont typeface="Symbol" charset="2"/>
              <a:buChar char=""/>
            </a:pPr>
            <a:r>
              <a:rPr b="0" lang="en-US" sz="2200" spc="-1" strike="noStrike">
                <a:solidFill>
                  <a:srgbClr val="dbf5f9"/>
                </a:solidFill>
                <a:latin typeface="Source Sans Pro"/>
              </a:rPr>
              <a:t>Second Outline Level</a:t>
            </a:r>
            <a:endParaRPr b="0" lang="en-US" sz="2200" spc="-1" strike="noStrike">
              <a:solidFill>
                <a:srgbClr val="dbf5f9"/>
              </a:solidFill>
              <a:latin typeface="Source Sans Pro"/>
            </a:endParaRPr>
          </a:p>
          <a:p>
            <a:pPr lvl="2" marL="1296000" indent="-288000">
              <a:spcAft>
                <a:spcPts val="850"/>
              </a:spcAft>
              <a:buClr>
                <a:srgbClr val="f49100"/>
              </a:buClr>
              <a:buSzPct val="45000"/>
              <a:buFont typeface="Wingdings" charset="2"/>
              <a:buChar char=""/>
            </a:pPr>
            <a:r>
              <a:rPr b="0" lang="en-US" sz="2400" spc="-1" strike="noStrike">
                <a:solidFill>
                  <a:srgbClr val="dbf5f9"/>
                </a:solidFill>
                <a:latin typeface="Source Sans Pro"/>
              </a:rPr>
              <a:t>Third Outline Level</a:t>
            </a:r>
            <a:endParaRPr b="0" lang="en-US" sz="2400" spc="-1" strike="noStrike">
              <a:solidFill>
                <a:srgbClr val="dbf5f9"/>
              </a:solidFill>
              <a:latin typeface="Source Sans Pro"/>
            </a:endParaRPr>
          </a:p>
          <a:p>
            <a:pPr lvl="3" marL="1728000" indent="-216000">
              <a:spcAft>
                <a:spcPts val="567"/>
              </a:spcAft>
              <a:buClr>
                <a:srgbClr val="f49100"/>
              </a:buClr>
              <a:buSzPct val="75000"/>
              <a:buFont typeface="Symbol" charset="2"/>
              <a:buChar char=""/>
            </a:pPr>
            <a:r>
              <a:rPr b="0" lang="en-US" sz="2000" spc="-1" strike="noStrike">
                <a:solidFill>
                  <a:srgbClr val="dbf5f9"/>
                </a:solidFill>
                <a:latin typeface="Source Sans Pro"/>
              </a:rPr>
              <a:t>Fourth Outline Level</a:t>
            </a:r>
            <a:endParaRPr b="0" lang="en-US" sz="2000" spc="-1" strike="noStrike">
              <a:solidFill>
                <a:srgbClr val="dbf5f9"/>
              </a:solidFill>
              <a:latin typeface="Source Sans Pro"/>
            </a:endParaRPr>
          </a:p>
          <a:p>
            <a:pPr lvl="4" marL="2160000" indent="-216000">
              <a:spcAft>
                <a:spcPts val="283"/>
              </a:spcAft>
              <a:buClr>
                <a:srgbClr val="f49100"/>
              </a:buClr>
              <a:buSzPct val="45000"/>
              <a:buFont typeface="Wingdings" charset="2"/>
              <a:buChar char=""/>
            </a:pPr>
            <a:r>
              <a:rPr b="0" lang="en-US" sz="2000" spc="-1" strike="noStrike">
                <a:solidFill>
                  <a:srgbClr val="dbf5f9"/>
                </a:solidFill>
                <a:latin typeface="Source Sans Pro"/>
              </a:rPr>
              <a:t>Fifth Outline Level</a:t>
            </a:r>
            <a:endParaRPr b="0" lang="en-US" sz="2000" spc="-1" strike="noStrike">
              <a:solidFill>
                <a:srgbClr val="dbf5f9"/>
              </a:solidFill>
              <a:latin typeface="Source Sans Pro"/>
            </a:endParaRPr>
          </a:p>
          <a:p>
            <a:pPr lvl="5" marL="2592000" indent="-216000">
              <a:spcAft>
                <a:spcPts val="283"/>
              </a:spcAft>
              <a:buClr>
                <a:srgbClr val="f49100"/>
              </a:buClr>
              <a:buSzPct val="45000"/>
              <a:buFont typeface="Wingdings" charset="2"/>
              <a:buChar char=""/>
            </a:pPr>
            <a:r>
              <a:rPr b="0" lang="en-US" sz="2000" spc="-1" strike="noStrike">
                <a:solidFill>
                  <a:srgbClr val="dbf5f9"/>
                </a:solidFill>
                <a:latin typeface="Source Sans Pro"/>
              </a:rPr>
              <a:t>Sixth Outline Level</a:t>
            </a:r>
            <a:endParaRPr b="0" lang="en-US" sz="2000" spc="-1" strike="noStrike">
              <a:solidFill>
                <a:srgbClr val="dbf5f9"/>
              </a:solidFill>
              <a:latin typeface="Source Sans Pro"/>
            </a:endParaRPr>
          </a:p>
          <a:p>
            <a:pPr lvl="6" marL="3024000" indent="-216000">
              <a:spcAft>
                <a:spcPts val="283"/>
              </a:spcAft>
              <a:buClr>
                <a:srgbClr val="f49100"/>
              </a:buClr>
              <a:buSzPct val="45000"/>
              <a:buFont typeface="Wingdings" charset="2"/>
              <a:buChar char=""/>
            </a:pPr>
            <a:r>
              <a:rPr b="0" lang="en-US" sz="2000" spc="-1" strike="noStrike">
                <a:solidFill>
                  <a:srgbClr val="dbf5f9"/>
                </a:solidFill>
                <a:latin typeface="Source Sans Pro"/>
              </a:rPr>
              <a:t>Seventh Outline Level</a:t>
            </a:r>
            <a:endParaRPr b="0" lang="en-US" sz="2000" spc="-1" strike="noStrike">
              <a:solidFill>
                <a:srgbClr val="dbf5f9"/>
              </a:solidFill>
              <a:latin typeface="Source Sans Pro"/>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599040" y="121320"/>
            <a:ext cx="10798560" cy="1262160"/>
          </a:xfrm>
          <a:prstGeom prst="rect">
            <a:avLst/>
          </a:prstGeom>
        </p:spPr>
        <p:txBody>
          <a:bodyPr lIns="0" rIns="0" tIns="0" bIns="0" anchor="b">
            <a:normAutofit/>
          </a:bodyPr>
          <a:p>
            <a:r>
              <a:rPr b="0" lang="en-US" sz="6000" spc="-1" strike="noStrike">
                <a:solidFill>
                  <a:srgbClr val="ffffff"/>
                </a:solidFill>
                <a:latin typeface="Source Sans Pro Light"/>
              </a:rPr>
              <a:t>Click to edit the title text format</a:t>
            </a:r>
            <a:endParaRPr b="0" lang="en-US" sz="6000" spc="-1" strike="noStrike">
              <a:solidFill>
                <a:srgbClr val="ffffff"/>
              </a:solidFill>
              <a:latin typeface="Source Sans Pro Light"/>
            </a:endParaRPr>
          </a:p>
        </p:txBody>
      </p:sp>
      <p:sp>
        <p:nvSpPr>
          <p:cNvPr id="42" name="PlaceHolder 2"/>
          <p:cNvSpPr>
            <a:spLocks noGrp="1"/>
          </p:cNvSpPr>
          <p:nvPr>
            <p:ph type="body"/>
          </p:nvPr>
        </p:nvSpPr>
        <p:spPr>
          <a:xfrm>
            <a:off x="599040" y="1920240"/>
            <a:ext cx="10739520" cy="4663440"/>
          </a:xfrm>
          <a:prstGeom prst="rect">
            <a:avLst/>
          </a:prstGeom>
        </p:spPr>
        <p:txBody>
          <a:bodyPr lIns="0" rIns="0" tIns="0" bIns="0">
            <a:normAutofit/>
          </a:bodyPr>
          <a:p>
            <a:pPr marL="432000" indent="-324000">
              <a:spcAft>
                <a:spcPts val="1409"/>
              </a:spcAft>
              <a:buClr>
                <a:srgbClr val="04617b"/>
              </a:buClr>
              <a:buSzPct val="45000"/>
              <a:buFont typeface="Wingdings" charset="2"/>
              <a:buChar char=""/>
            </a:pPr>
            <a:r>
              <a:rPr b="0" lang="en-US" sz="3200" spc="-1" strike="noStrike">
                <a:latin typeface="Source Sans Pro"/>
              </a:rPr>
              <a:t>Click to edit the outline text format</a:t>
            </a:r>
            <a:endParaRPr b="0" lang="en-US" sz="3200" spc="-1" strike="noStrike">
              <a:latin typeface="Source Sans Pro"/>
            </a:endParaRPr>
          </a:p>
          <a:p>
            <a:pPr lvl="1" marL="864000" indent="-324000">
              <a:spcAft>
                <a:spcPts val="1123"/>
              </a:spcAft>
              <a:buClr>
                <a:srgbClr val="04617b"/>
              </a:buClr>
              <a:buSzPct val="75000"/>
              <a:buFont typeface="Symbol" charset="2"/>
              <a:buChar char=""/>
            </a:pPr>
            <a:r>
              <a:rPr b="0" lang="en-US" sz="2800" spc="-1" strike="noStrike">
                <a:latin typeface="Source Sans Pro"/>
              </a:rPr>
              <a:t>Second Outline Level</a:t>
            </a:r>
            <a:endParaRPr b="0" lang="en-US" sz="2800" spc="-1" strike="noStrike">
              <a:latin typeface="Source Sans Pro"/>
            </a:endParaRPr>
          </a:p>
          <a:p>
            <a:pPr lvl="2" marL="1296000" indent="-288000">
              <a:spcAft>
                <a:spcPts val="850"/>
              </a:spcAft>
              <a:buClr>
                <a:srgbClr val="04617b"/>
              </a:buClr>
              <a:buSzPct val="45000"/>
              <a:buFont typeface="Wingdings" charset="2"/>
              <a:buChar char=""/>
            </a:pPr>
            <a:r>
              <a:rPr b="0" lang="en-US" sz="2400" spc="-1" strike="noStrike">
                <a:latin typeface="Source Sans Pro"/>
              </a:rPr>
              <a:t>Third Outline Level</a:t>
            </a:r>
            <a:endParaRPr b="0" lang="en-US" sz="2400" spc="-1" strike="noStrike">
              <a:latin typeface="Source Sans Pro"/>
            </a:endParaRPr>
          </a:p>
          <a:p>
            <a:pPr lvl="3" marL="1728000" indent="-216000">
              <a:spcAft>
                <a:spcPts val="567"/>
              </a:spcAft>
              <a:buClr>
                <a:srgbClr val="04617b"/>
              </a:buClr>
              <a:buSzPct val="75000"/>
              <a:buFont typeface="Symbol" charset="2"/>
              <a:buChar char=""/>
            </a:pPr>
            <a:r>
              <a:rPr b="0" lang="en-US" sz="2400" spc="-1" strike="noStrike">
                <a:latin typeface="Source Sans Pro"/>
              </a:rPr>
              <a:t>Fourth Outline Level</a:t>
            </a:r>
            <a:endParaRPr b="0" lang="en-US" sz="2400" spc="-1" strike="noStrike">
              <a:latin typeface="Source Sans Pro"/>
            </a:endParaRPr>
          </a:p>
          <a:p>
            <a:pPr lvl="4" marL="2160000" indent="-216000">
              <a:spcAft>
                <a:spcPts val="283"/>
              </a:spcAft>
              <a:buClr>
                <a:srgbClr val="04617b"/>
              </a:buClr>
              <a:buSzPct val="45000"/>
              <a:buFont typeface="Wingdings" charset="2"/>
              <a:buChar char=""/>
            </a:pPr>
            <a:r>
              <a:rPr b="0" lang="en-US" sz="2400" spc="-1" strike="noStrike">
                <a:latin typeface="Source Sans Pro"/>
              </a:rPr>
              <a:t>Fifth Outline Level</a:t>
            </a:r>
            <a:endParaRPr b="0" lang="en-US" sz="2400" spc="-1" strike="noStrike">
              <a:latin typeface="Source Sans Pro"/>
            </a:endParaRPr>
          </a:p>
          <a:p>
            <a:pPr lvl="5" marL="2592000" indent="-216000">
              <a:spcAft>
                <a:spcPts val="283"/>
              </a:spcAft>
              <a:buClr>
                <a:srgbClr val="04617b"/>
              </a:buClr>
              <a:buSzPct val="45000"/>
              <a:buFont typeface="Wingdings" charset="2"/>
              <a:buChar char=""/>
            </a:pPr>
            <a:r>
              <a:rPr b="0" lang="en-US" sz="2400" spc="-1" strike="noStrike">
                <a:latin typeface="Source Sans Pro"/>
              </a:rPr>
              <a:t>Sixth Outline Level</a:t>
            </a:r>
            <a:endParaRPr b="0" lang="en-US" sz="2400" spc="-1" strike="noStrike">
              <a:latin typeface="Source Sans Pro"/>
            </a:endParaRPr>
          </a:p>
          <a:p>
            <a:pPr lvl="6" marL="3024000" indent="-216000">
              <a:spcAft>
                <a:spcPts val="283"/>
              </a:spcAft>
              <a:buClr>
                <a:srgbClr val="04617b"/>
              </a:buClr>
              <a:buSzPct val="45000"/>
              <a:buFont typeface="Wingdings" charset="2"/>
              <a:buChar char=""/>
            </a:pPr>
            <a:r>
              <a:rPr b="0" lang="en-US" sz="2400" spc="-1" strike="noStrike">
                <a:latin typeface="Source Sans Pro"/>
              </a:rPr>
              <a:t>Seventh Outline Level</a:t>
            </a:r>
            <a:endParaRPr b="0" lang="en-US" sz="2400" spc="-1" strike="noStrike">
              <a:latin typeface="Source Sans Pro"/>
            </a:endParaRPr>
          </a:p>
        </p:txBody>
      </p:sp>
      <p:sp>
        <p:nvSpPr>
          <p:cNvPr id="43" name="PlaceHolder 3"/>
          <p:cNvSpPr>
            <a:spLocks noGrp="1"/>
          </p:cNvSpPr>
          <p:nvPr>
            <p:ph type="dt"/>
          </p:nvPr>
        </p:nvSpPr>
        <p:spPr>
          <a:xfrm>
            <a:off x="599040" y="6887160"/>
            <a:ext cx="2795400" cy="521640"/>
          </a:xfrm>
          <a:prstGeom prst="rect">
            <a:avLst/>
          </a:prstGeom>
        </p:spPr>
        <p:txBody>
          <a:bodyPr lIns="0" rIns="0" tIns="0" bIns="0"/>
          <a:p>
            <a:r>
              <a:rPr b="0" lang="en-US" sz="2400" spc="-1" strike="noStrike">
                <a:solidFill>
                  <a:srgbClr val="484848"/>
                </a:solidFill>
                <a:latin typeface="Source Sans Pro"/>
              </a:rPr>
              <a:t>&lt;date/time&gt;</a:t>
            </a:r>
            <a:endParaRPr b="0" lang="en-US" sz="2400" spc="-1" strike="noStrike">
              <a:solidFill>
                <a:srgbClr val="484848"/>
              </a:solidFill>
              <a:latin typeface="Source Sans Pro"/>
            </a:endParaRPr>
          </a:p>
        </p:txBody>
      </p:sp>
      <p:sp>
        <p:nvSpPr>
          <p:cNvPr id="44" name="PlaceHolder 4"/>
          <p:cNvSpPr>
            <a:spLocks noGrp="1"/>
          </p:cNvSpPr>
          <p:nvPr>
            <p:ph type="ftr"/>
          </p:nvPr>
        </p:nvSpPr>
        <p:spPr>
          <a:xfrm>
            <a:off x="4102560" y="6887160"/>
            <a:ext cx="3803040" cy="521640"/>
          </a:xfrm>
          <a:prstGeom prst="rect">
            <a:avLst/>
          </a:prstGeom>
        </p:spPr>
        <p:txBody>
          <a:bodyPr lIns="0" rIns="0" tIns="0" bIns="0"/>
          <a:p>
            <a:pPr algn="ctr"/>
            <a:r>
              <a:rPr b="0" lang="en-US" sz="2400" spc="-1" strike="noStrike">
                <a:solidFill>
                  <a:srgbClr val="484848"/>
                </a:solidFill>
                <a:latin typeface="Source Sans Pro"/>
              </a:rPr>
              <a:t>&lt;footer&gt;</a:t>
            </a:r>
            <a:endParaRPr b="0" lang="en-US" sz="2400" spc="-1" strike="noStrike">
              <a:solidFill>
                <a:srgbClr val="484848"/>
              </a:solidFill>
              <a:latin typeface="Source Sans Pro"/>
            </a:endParaRPr>
          </a:p>
        </p:txBody>
      </p:sp>
      <p:sp>
        <p:nvSpPr>
          <p:cNvPr id="45" name="PlaceHolder 5"/>
          <p:cNvSpPr>
            <a:spLocks noGrp="1"/>
          </p:cNvSpPr>
          <p:nvPr>
            <p:ph type="sldNum"/>
          </p:nvPr>
        </p:nvSpPr>
        <p:spPr>
          <a:xfrm>
            <a:off x="8602200" y="6887160"/>
            <a:ext cx="2795400" cy="521640"/>
          </a:xfrm>
          <a:prstGeom prst="rect">
            <a:avLst/>
          </a:prstGeom>
        </p:spPr>
        <p:txBody>
          <a:bodyPr lIns="0" rIns="0" tIns="0" bIns="0"/>
          <a:p>
            <a:pPr algn="r"/>
            <a:fld id="{FF5B6CB2-D3AF-455F-88E0-3C367DE96AE7}" type="slidenum">
              <a:rPr b="0" lang="en-US" sz="2400" spc="-1" strike="noStrike">
                <a:solidFill>
                  <a:srgbClr val="484848"/>
                </a:solidFill>
                <a:latin typeface="Source Sans Pro"/>
              </a:rPr>
              <a:t>&lt;number&gt;</a:t>
            </a:fld>
            <a:endParaRPr b="0" lang="en-US" sz="2400" spc="-1" strike="noStrike">
              <a:solidFill>
                <a:srgbClr val="484848"/>
              </a:solidFill>
              <a:latin typeface="Source Sans Pro"/>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82" name="PlaceHolder 1"/>
          <p:cNvSpPr>
            <a:spLocks noGrp="1"/>
          </p:cNvSpPr>
          <p:nvPr>
            <p:ph type="title"/>
          </p:nvPr>
        </p:nvSpPr>
        <p:spPr>
          <a:xfrm>
            <a:off x="599040" y="301320"/>
            <a:ext cx="10798560" cy="1262160"/>
          </a:xfrm>
          <a:prstGeom prst="rect">
            <a:avLst/>
          </a:prstGeom>
        </p:spPr>
        <p:txBody>
          <a:bodyPr lIns="0" rIns="0" tIns="0" bIns="0" anchor="ctr">
            <a:normAutofit/>
          </a:bodyPr>
          <a:p>
            <a:r>
              <a:rPr b="0" lang="en-US" sz="6000" spc="-1" strike="noStrike">
                <a:solidFill>
                  <a:srgbClr val="04617b"/>
                </a:solidFill>
                <a:latin typeface="Source Sans Pro Light"/>
              </a:rPr>
              <a:t>Click to edit the title text format</a:t>
            </a:r>
            <a:endParaRPr b="0" lang="en-US" sz="6000" spc="-1" strike="noStrike">
              <a:solidFill>
                <a:srgbClr val="04617b"/>
              </a:solidFill>
              <a:latin typeface="Source Sans Pro Light"/>
            </a:endParaRPr>
          </a:p>
        </p:txBody>
      </p:sp>
      <p:sp>
        <p:nvSpPr>
          <p:cNvPr id="83" name="PlaceHolder 2"/>
          <p:cNvSpPr>
            <a:spLocks noGrp="1"/>
          </p:cNvSpPr>
          <p:nvPr>
            <p:ph type="body"/>
          </p:nvPr>
        </p:nvSpPr>
        <p:spPr>
          <a:xfrm>
            <a:off x="599040" y="1828800"/>
            <a:ext cx="10830960" cy="5394960"/>
          </a:xfrm>
          <a:prstGeom prst="rect">
            <a:avLst/>
          </a:prstGeom>
        </p:spPr>
        <p:txBody>
          <a:bodyPr lIns="0" rIns="0" tIns="0" bIns="0">
            <a:normAutofit/>
          </a:bodyPr>
          <a:p>
            <a:pPr marL="432000" indent="-324000">
              <a:spcAft>
                <a:spcPts val="1412"/>
              </a:spcAft>
              <a:buClr>
                <a:srgbClr val="04617b"/>
              </a:buClr>
              <a:buSzPct val="45000"/>
              <a:buFont typeface="Wingdings" charset="2"/>
              <a:buChar char=""/>
            </a:pPr>
            <a:r>
              <a:rPr b="0" lang="en-US" sz="3200" spc="-1" strike="noStrike">
                <a:latin typeface="Source Sans Pro"/>
              </a:rPr>
              <a:t>Click to edit the outline text format</a:t>
            </a:r>
            <a:endParaRPr b="0" lang="en-US" sz="3200" spc="-1" strike="noStrike">
              <a:latin typeface="Source Sans Pro"/>
            </a:endParaRPr>
          </a:p>
          <a:p>
            <a:pPr lvl="1" marL="864000" indent="-324000">
              <a:spcAft>
                <a:spcPts val="1123"/>
              </a:spcAft>
              <a:buClr>
                <a:srgbClr val="04617b"/>
              </a:buClr>
              <a:buSzPct val="75000"/>
              <a:buFont typeface="Symbol" charset="2"/>
              <a:buChar char=""/>
            </a:pPr>
            <a:r>
              <a:rPr b="0" lang="en-US" sz="2800" spc="-1" strike="noStrike">
                <a:latin typeface="Source Sans Pro"/>
              </a:rPr>
              <a:t>Second Outline Level</a:t>
            </a:r>
            <a:endParaRPr b="0" lang="en-US" sz="2800" spc="-1" strike="noStrike">
              <a:latin typeface="Source Sans Pro"/>
            </a:endParaRPr>
          </a:p>
          <a:p>
            <a:pPr lvl="2" marL="1296000" indent="-288000">
              <a:spcAft>
                <a:spcPts val="850"/>
              </a:spcAft>
              <a:buClr>
                <a:srgbClr val="04617b"/>
              </a:buClr>
              <a:buSzPct val="45000"/>
              <a:buFont typeface="Wingdings" charset="2"/>
              <a:buChar char=""/>
            </a:pPr>
            <a:r>
              <a:rPr b="0" lang="en-US" sz="2400" spc="-1" strike="noStrike">
                <a:latin typeface="Source Sans Pro"/>
              </a:rPr>
              <a:t>Third Outline Level</a:t>
            </a:r>
            <a:endParaRPr b="0" lang="en-US" sz="2400" spc="-1" strike="noStrike">
              <a:latin typeface="Source Sans Pro"/>
            </a:endParaRPr>
          </a:p>
          <a:p>
            <a:pPr lvl="3" marL="1728000" indent="-216000">
              <a:spcAft>
                <a:spcPts val="567"/>
              </a:spcAft>
              <a:buClr>
                <a:srgbClr val="04617b"/>
              </a:buClr>
              <a:buSzPct val="75000"/>
              <a:buFont typeface="Symbol" charset="2"/>
              <a:buChar char=""/>
            </a:pPr>
            <a:r>
              <a:rPr b="0" lang="en-US" sz="2400" spc="-1" strike="noStrike">
                <a:latin typeface="Source Sans Pro"/>
              </a:rPr>
              <a:t>Fourth Outline Level</a:t>
            </a:r>
            <a:endParaRPr b="0" lang="en-US" sz="2400" spc="-1" strike="noStrike">
              <a:latin typeface="Source Sans Pro"/>
            </a:endParaRPr>
          </a:p>
          <a:p>
            <a:pPr lvl="4" marL="2160000" indent="-216000">
              <a:spcAft>
                <a:spcPts val="283"/>
              </a:spcAft>
              <a:buClr>
                <a:srgbClr val="04617b"/>
              </a:buClr>
              <a:buSzPct val="45000"/>
              <a:buFont typeface="Wingdings" charset="2"/>
              <a:buChar char=""/>
            </a:pPr>
            <a:r>
              <a:rPr b="0" lang="en-US" sz="2400" spc="-1" strike="noStrike">
                <a:latin typeface="Source Sans Pro"/>
              </a:rPr>
              <a:t>Fifth Outline Level</a:t>
            </a:r>
            <a:endParaRPr b="0" lang="en-US" sz="2400" spc="-1" strike="noStrike">
              <a:latin typeface="Source Sans Pro"/>
            </a:endParaRPr>
          </a:p>
          <a:p>
            <a:pPr lvl="5" marL="2592000" indent="-216000">
              <a:spcAft>
                <a:spcPts val="283"/>
              </a:spcAft>
              <a:buClr>
                <a:srgbClr val="04617b"/>
              </a:buClr>
              <a:buSzPct val="45000"/>
              <a:buFont typeface="Wingdings" charset="2"/>
              <a:buChar char=""/>
            </a:pPr>
            <a:r>
              <a:rPr b="0" lang="en-US" sz="2400" spc="-1" strike="noStrike">
                <a:latin typeface="Source Sans Pro"/>
              </a:rPr>
              <a:t>Sixth Outline Level</a:t>
            </a:r>
            <a:endParaRPr b="0" lang="en-US" sz="2400" spc="-1" strike="noStrike">
              <a:latin typeface="Source Sans Pro"/>
            </a:endParaRPr>
          </a:p>
          <a:p>
            <a:pPr lvl="6" marL="3024000" indent="-216000">
              <a:spcAft>
                <a:spcPts val="283"/>
              </a:spcAft>
              <a:buClr>
                <a:srgbClr val="04617b"/>
              </a:buClr>
              <a:buSzPct val="45000"/>
              <a:buFont typeface="Wingdings" charset="2"/>
              <a:buChar char=""/>
            </a:pPr>
            <a:r>
              <a:rPr b="0" lang="en-US" sz="2400" spc="-1" strike="noStrike">
                <a:latin typeface="Source Sans Pro"/>
              </a:rPr>
              <a:t>Seventh Outline Level</a:t>
            </a:r>
            <a:endParaRPr b="0" lang="en-US" sz="2400" spc="-1" strike="noStrike">
              <a:latin typeface="Source Sans Pro"/>
            </a:endParaRPr>
          </a:p>
        </p:txBody>
      </p:sp>
      <p:sp>
        <p:nvSpPr>
          <p:cNvPr id="84" name="PlaceHolder 3"/>
          <p:cNvSpPr>
            <a:spLocks noGrp="1"/>
          </p:cNvSpPr>
          <p:nvPr>
            <p:ph type="dt"/>
          </p:nvPr>
        </p:nvSpPr>
        <p:spPr>
          <a:xfrm>
            <a:off x="599040" y="6827760"/>
            <a:ext cx="2795400" cy="521640"/>
          </a:xfrm>
          <a:prstGeom prst="rect">
            <a:avLst/>
          </a:prstGeom>
        </p:spPr>
        <p:txBody>
          <a:bodyPr lIns="0" rIns="0" tIns="0" bIns="0"/>
          <a:p>
            <a:r>
              <a:rPr b="0" lang="en-US" sz="2400" spc="-1" strike="noStrike">
                <a:solidFill>
                  <a:srgbClr val="484848"/>
                </a:solidFill>
                <a:latin typeface="Source Sans Pro"/>
              </a:rPr>
              <a:t>&lt;date/time&gt;</a:t>
            </a:r>
            <a:endParaRPr b="0" lang="en-US" sz="2400" spc="-1" strike="noStrike">
              <a:solidFill>
                <a:srgbClr val="484848"/>
              </a:solidFill>
              <a:latin typeface="Source Sans Pro"/>
            </a:endParaRPr>
          </a:p>
        </p:txBody>
      </p:sp>
      <p:sp>
        <p:nvSpPr>
          <p:cNvPr id="85" name="PlaceHolder 4"/>
          <p:cNvSpPr>
            <a:spLocks noGrp="1"/>
          </p:cNvSpPr>
          <p:nvPr>
            <p:ph type="ftr"/>
          </p:nvPr>
        </p:nvSpPr>
        <p:spPr>
          <a:xfrm>
            <a:off x="4102560" y="6827760"/>
            <a:ext cx="3803040" cy="521640"/>
          </a:xfrm>
          <a:prstGeom prst="rect">
            <a:avLst/>
          </a:prstGeom>
        </p:spPr>
        <p:txBody>
          <a:bodyPr lIns="0" rIns="0" tIns="0" bIns="0"/>
          <a:p>
            <a:pPr algn="ctr"/>
            <a:r>
              <a:rPr b="0" lang="en-US" sz="2400" spc="-1" strike="noStrike">
                <a:solidFill>
                  <a:srgbClr val="484848"/>
                </a:solidFill>
                <a:latin typeface="Source Sans Pro"/>
              </a:rPr>
              <a:t>&lt;footer&gt;</a:t>
            </a:r>
            <a:endParaRPr b="0" lang="en-US" sz="2400" spc="-1" strike="noStrike">
              <a:solidFill>
                <a:srgbClr val="484848"/>
              </a:solidFill>
              <a:latin typeface="Source Sans Pro"/>
            </a:endParaRPr>
          </a:p>
        </p:txBody>
      </p:sp>
      <p:sp>
        <p:nvSpPr>
          <p:cNvPr id="86" name="PlaceHolder 5"/>
          <p:cNvSpPr>
            <a:spLocks noGrp="1"/>
          </p:cNvSpPr>
          <p:nvPr>
            <p:ph type="sldNum"/>
          </p:nvPr>
        </p:nvSpPr>
        <p:spPr>
          <a:xfrm>
            <a:off x="9188640" y="6827760"/>
            <a:ext cx="2253600" cy="521640"/>
          </a:xfrm>
          <a:prstGeom prst="rect">
            <a:avLst/>
          </a:prstGeom>
        </p:spPr>
        <p:txBody>
          <a:bodyPr lIns="0" rIns="0" tIns="0" bIns="0"/>
          <a:p>
            <a:pPr algn="r"/>
            <a:fld id="{8BEF466C-201D-496A-A290-3F9C63048F0E}" type="slidenum">
              <a:rPr b="0" lang="en-US" sz="2400" spc="-1" strike="noStrike">
                <a:solidFill>
                  <a:srgbClr val="484848"/>
                </a:solidFill>
                <a:latin typeface="Source Sans Pro"/>
              </a:rPr>
              <a:t>&lt;number&gt;</a:t>
            </a:fld>
            <a:endParaRPr b="0" lang="en-US" sz="2400" spc="-1" strike="noStrike">
              <a:solidFill>
                <a:srgbClr val="484848"/>
              </a:solidFill>
              <a:latin typeface="Source Sans Pro"/>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123" name="PlaceHolder 1"/>
          <p:cNvSpPr>
            <a:spLocks noGrp="1"/>
          </p:cNvSpPr>
          <p:nvPr>
            <p:ph type="title"/>
          </p:nvPr>
        </p:nvSpPr>
        <p:spPr>
          <a:xfrm>
            <a:off x="599400" y="300960"/>
            <a:ext cx="10798560" cy="1261800"/>
          </a:xfrm>
          <a:prstGeom prst="rect">
            <a:avLst/>
          </a:prstGeom>
        </p:spPr>
        <p:txBody>
          <a:bodyPr lIns="0" rIns="0" tIns="0" bIns="0" anchor="ctr"/>
          <a:p>
            <a:pPr algn="ctr"/>
            <a:r>
              <a:rPr b="0" lang="en-US" sz="4110" spc="-1" strike="noStrike">
                <a:latin typeface="Arial"/>
              </a:rPr>
              <a:t>Click to edit the title text format</a:t>
            </a:r>
            <a:endParaRPr b="0" lang="en-US" sz="4110" spc="-1" strike="noStrike">
              <a:latin typeface="Arial"/>
            </a:endParaRPr>
          </a:p>
        </p:txBody>
      </p:sp>
      <p:sp>
        <p:nvSpPr>
          <p:cNvPr id="124" name="PlaceHolder 2"/>
          <p:cNvSpPr>
            <a:spLocks noGrp="1"/>
          </p:cNvSpPr>
          <p:nvPr>
            <p:ph type="body"/>
          </p:nvPr>
        </p:nvSpPr>
        <p:spPr>
          <a:xfrm>
            <a:off x="599400" y="1768320"/>
            <a:ext cx="10798560" cy="4384440"/>
          </a:xfrm>
          <a:prstGeom prst="rect">
            <a:avLst/>
          </a:prstGeom>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28"/>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45"/>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1"/>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78"/>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78"/>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78"/>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197" name="PlaceHolder 1"/>
          <p:cNvSpPr>
            <a:spLocks noGrp="1"/>
          </p:cNvSpPr>
          <p:nvPr>
            <p:ph type="title"/>
          </p:nvPr>
        </p:nvSpPr>
        <p:spPr>
          <a:xfrm>
            <a:off x="599400" y="300960"/>
            <a:ext cx="10798200" cy="1261440"/>
          </a:xfrm>
          <a:prstGeom prst="rect">
            <a:avLst/>
          </a:prstGeom>
        </p:spPr>
        <p:txBody>
          <a:bodyPr lIns="0" rIns="0" tIns="0" bIns="0" anchor="ctr"/>
          <a:p>
            <a:pPr algn="ctr"/>
            <a:r>
              <a:rPr b="0" lang="en-US" sz="4110" spc="-1" strike="noStrike">
                <a:latin typeface="Arial"/>
              </a:rPr>
              <a:t>Click to edit the title text format</a:t>
            </a:r>
            <a:endParaRPr b="0" lang="en-US" sz="4110" spc="-1" strike="noStrike">
              <a:latin typeface="Arial"/>
            </a:endParaRPr>
          </a:p>
        </p:txBody>
      </p:sp>
      <p:sp>
        <p:nvSpPr>
          <p:cNvPr id="198" name="PlaceHolder 2"/>
          <p:cNvSpPr>
            <a:spLocks noGrp="1"/>
          </p:cNvSpPr>
          <p:nvPr>
            <p:ph type="body"/>
          </p:nvPr>
        </p:nvSpPr>
        <p:spPr>
          <a:xfrm>
            <a:off x="599400" y="1768320"/>
            <a:ext cx="5269320" cy="4383720"/>
          </a:xfrm>
          <a:prstGeom prst="rect">
            <a:avLst/>
          </a:prstGeom>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28"/>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45"/>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1"/>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78"/>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78"/>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78"/>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
        <p:nvSpPr>
          <p:cNvPr id="199" name="PlaceHolder 3"/>
          <p:cNvSpPr>
            <a:spLocks noGrp="1"/>
          </p:cNvSpPr>
          <p:nvPr>
            <p:ph type="body"/>
          </p:nvPr>
        </p:nvSpPr>
        <p:spPr>
          <a:xfrm>
            <a:off x="6132960" y="1768320"/>
            <a:ext cx="5269320" cy="4383720"/>
          </a:xfrm>
          <a:prstGeom prst="rect">
            <a:avLst/>
          </a:prstGeom>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28"/>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45"/>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1"/>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78"/>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78"/>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78"/>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39.xml"/>
</Relationships>
</file>

<file path=ppt/slides/_rels/slide11.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39.xml"/>
</Relationships>
</file>

<file path=ppt/slides/_rels/slide12.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39.xml"/>
</Relationships>
</file>

<file path=ppt/slides/_rels/slide13.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39.xml"/>
</Relationships>
</file>

<file path=ppt/slides/_rels/slide14.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slideLayout" Target="../slideLayouts/slideLayout39.xml"/>
</Relationships>
</file>

<file path=ppt/slides/_rels/slide15.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39.xml"/>
</Relationships>
</file>

<file path=ppt/slides/_rels/slide16.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39.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39.xml"/>
</Relationships>
</file>

<file path=ppt/slides/_rels/slide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40.xml"/>
</Relationships>
</file>

<file path=ppt/slides/_rels/slide4.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8.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9.xml"/>
</Relationships>
</file>

<file path=ppt/slides/_rels/slide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40.xml"/>
</Relationships>
</file>

<file path=ppt/slides/_rels/slide7.xml.rels><?xml version="1.0" encoding="UTF-8"?>
<Relationships xmlns="http://schemas.openxmlformats.org/package/2006/relationships"><Relationship Id="rId1" Type="http://schemas.openxmlformats.org/officeDocument/2006/relationships/hyperlink" Target="https://myshadow.org/" TargetMode="External"/><Relationship Id="rId2" Type="http://schemas.openxmlformats.org/officeDocument/2006/relationships/image" Target="../media/image12.png"/><Relationship Id="rId3" Type="http://schemas.openxmlformats.org/officeDocument/2006/relationships/slideLayout" Target="../slideLayouts/slideLayout40.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9.xml"/>
</Relationships>
</file>

<file path=ppt/slides/_rels/slide9.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3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TextShape 1"/>
          <p:cNvSpPr txBox="1"/>
          <p:nvPr/>
        </p:nvSpPr>
        <p:spPr>
          <a:xfrm>
            <a:off x="548640" y="301320"/>
            <a:ext cx="10798560" cy="4453560"/>
          </a:xfrm>
          <a:prstGeom prst="rect">
            <a:avLst/>
          </a:prstGeom>
          <a:noFill/>
          <a:ln>
            <a:noFill/>
          </a:ln>
        </p:spPr>
        <p:txBody>
          <a:bodyPr lIns="0" rIns="0" tIns="0" bIns="0" anchor="b">
            <a:normAutofit/>
          </a:bodyPr>
          <a:p>
            <a:r>
              <a:rPr b="0" lang="en-US" sz="8000" spc="-1" strike="noStrike">
                <a:solidFill>
                  <a:srgbClr val="04617b"/>
                </a:solidFill>
                <a:latin typeface="Source Sans Pro Light"/>
              </a:rPr>
              <a:t>Privacy Hygiene </a:t>
            </a:r>
            <a:endParaRPr b="0" lang="en-US" sz="8000" spc="-1" strike="noStrike">
              <a:solidFill>
                <a:srgbClr val="04617b"/>
              </a:solidFill>
              <a:latin typeface="Source Sans Pro Light"/>
            </a:endParaRPr>
          </a:p>
        </p:txBody>
      </p:sp>
      <p:sp>
        <p:nvSpPr>
          <p:cNvPr id="237" name="TextShape 2"/>
          <p:cNvSpPr txBox="1"/>
          <p:nvPr/>
        </p:nvSpPr>
        <p:spPr>
          <a:xfrm>
            <a:off x="552960" y="5216400"/>
            <a:ext cx="10789920" cy="1550160"/>
          </a:xfrm>
          <a:prstGeom prst="rect">
            <a:avLst/>
          </a:prstGeom>
          <a:noFill/>
          <a:ln>
            <a:noFill/>
          </a:ln>
        </p:spPr>
        <p:txBody>
          <a:bodyPr lIns="0" rIns="0" tIns="0" bIns="0"/>
          <a:p>
            <a:r>
              <a:rPr b="1" lang="en-US" sz="3600" spc="-1" strike="noStrike">
                <a:solidFill>
                  <a:srgbClr val="dbf5f9"/>
                </a:solidFill>
                <a:latin typeface="Source Sans Pro"/>
              </a:rPr>
              <a:t>Small tips and tricks to make your data more your own, on a corporate internet.</a:t>
            </a:r>
            <a:endParaRPr b="1" lang="en-US" sz="3600" spc="-1" strike="noStrike">
              <a:solidFill>
                <a:srgbClr val="dbf5f9"/>
              </a:solidFill>
              <a:latin typeface="Source Sans Pro"/>
            </a:endParaRPr>
          </a:p>
        </p:txBody>
      </p:sp>
      <p:pic>
        <p:nvPicPr>
          <p:cNvPr id="238" name="" descr=""/>
          <p:cNvPicPr/>
          <p:nvPr/>
        </p:nvPicPr>
        <p:blipFill>
          <a:blip r:embed="rId1"/>
          <a:stretch/>
        </p:blipFill>
        <p:spPr>
          <a:xfrm>
            <a:off x="8229600" y="182880"/>
            <a:ext cx="3408120" cy="4093920"/>
          </a:xfrm>
          <a:prstGeom prst="rect">
            <a:avLst/>
          </a:prstGeom>
          <a:ln>
            <a:noFill/>
          </a:ln>
        </p:spPr>
      </p:pic>
    </p:spTree>
  </p:cSld>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Tip #3- Accessorize Your Browser</a:t>
            </a:r>
            <a:endParaRPr b="0" lang="en-US" sz="4110" spc="-1" strike="noStrike">
              <a:latin typeface="Arial"/>
            </a:endParaRPr>
          </a:p>
        </p:txBody>
      </p:sp>
      <p:sp>
        <p:nvSpPr>
          <p:cNvPr id="267" name="TextShape 2"/>
          <p:cNvSpPr txBox="1"/>
          <p:nvPr/>
        </p:nvSpPr>
        <p:spPr>
          <a:xfrm>
            <a:off x="599400" y="1768320"/>
            <a:ext cx="1079856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Some more-</a:t>
            </a:r>
            <a:endParaRPr b="0" lang="en-US" sz="3200" spc="-1" strike="noStrike">
              <a:latin typeface="Arial"/>
            </a:endParaRPr>
          </a:p>
        </p:txBody>
      </p:sp>
      <p:pic>
        <p:nvPicPr>
          <p:cNvPr id="268" name="" descr=""/>
          <p:cNvPicPr/>
          <p:nvPr/>
        </p:nvPicPr>
        <p:blipFill>
          <a:blip r:embed="rId1"/>
          <a:stretch/>
        </p:blipFill>
        <p:spPr>
          <a:xfrm>
            <a:off x="548640" y="2651760"/>
            <a:ext cx="3383280" cy="3383280"/>
          </a:xfrm>
          <a:prstGeom prst="rect">
            <a:avLst/>
          </a:prstGeom>
          <a:ln>
            <a:noFill/>
          </a:ln>
        </p:spPr>
      </p:pic>
      <p:pic>
        <p:nvPicPr>
          <p:cNvPr id="269" name="" descr=""/>
          <p:cNvPicPr/>
          <p:nvPr/>
        </p:nvPicPr>
        <p:blipFill>
          <a:blip r:embed="rId2"/>
          <a:stretch/>
        </p:blipFill>
        <p:spPr>
          <a:xfrm>
            <a:off x="4879440" y="2377440"/>
            <a:ext cx="6550560" cy="4093920"/>
          </a:xfrm>
          <a:prstGeom prst="rect">
            <a:avLst/>
          </a:prstGeom>
          <a:ln>
            <a:noFill/>
          </a:ln>
        </p:spPr>
      </p:pic>
    </p:spTree>
  </p:cSld>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Tip #3- Accessorize Your Browser</a:t>
            </a:r>
            <a:endParaRPr b="0" lang="en-US" sz="4110" spc="-1" strike="noStrike">
              <a:latin typeface="Arial"/>
            </a:endParaRPr>
          </a:p>
        </p:txBody>
      </p:sp>
      <p:sp>
        <p:nvSpPr>
          <p:cNvPr id="271" name="TextShape 2"/>
          <p:cNvSpPr txBox="1"/>
          <p:nvPr/>
        </p:nvSpPr>
        <p:spPr>
          <a:xfrm>
            <a:off x="599400" y="1768320"/>
            <a:ext cx="1079856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Where do I get extensions? Usually through the “Tools” of Firefox or under “Settings” in Chrome</a:t>
            </a:r>
            <a:endParaRPr b="0" lang="en-US" sz="3200" spc="-1" strike="noStrike">
              <a:latin typeface="Arial"/>
            </a:endParaRPr>
          </a:p>
        </p:txBody>
      </p:sp>
      <p:pic>
        <p:nvPicPr>
          <p:cNvPr id="272" name="" descr=""/>
          <p:cNvPicPr/>
          <p:nvPr/>
        </p:nvPicPr>
        <p:blipFill>
          <a:blip r:embed="rId1"/>
          <a:stretch/>
        </p:blipFill>
        <p:spPr>
          <a:xfrm>
            <a:off x="2635560" y="2834640"/>
            <a:ext cx="7422840" cy="4182840"/>
          </a:xfrm>
          <a:prstGeom prst="rect">
            <a:avLst/>
          </a:prstGeom>
          <a:ln>
            <a:noFill/>
          </a:ln>
        </p:spPr>
      </p:pic>
    </p:spTree>
  </p:cSld>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3"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Tip #4- Alias</a:t>
            </a:r>
            <a:endParaRPr b="0" lang="en-US" sz="4110" spc="-1" strike="noStrike">
              <a:latin typeface="Arial"/>
            </a:endParaRPr>
          </a:p>
        </p:txBody>
      </p:sp>
      <p:sp>
        <p:nvSpPr>
          <p:cNvPr id="274" name="TextShape 2"/>
          <p:cNvSpPr txBox="1"/>
          <p:nvPr/>
        </p:nvSpPr>
        <p:spPr>
          <a:xfrm>
            <a:off x="599400" y="1768320"/>
            <a:ext cx="1079856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Some sites don’t NEED your name/email/phone number</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Some sites you won’t ever come back to.</a:t>
            </a:r>
            <a:endParaRPr b="0" lang="en-US" sz="3200" spc="-1" strike="noStrike">
              <a:latin typeface="Arial"/>
            </a:endParaRPr>
          </a:p>
          <a:p>
            <a:pPr marL="432000" indent="-324000">
              <a:lnSpc>
                <a:spcPct val="100000"/>
              </a:lnSpc>
              <a:spcBef>
                <a:spcPts val="1414"/>
              </a:spcBef>
              <a:buClr>
                <a:srgbClr val="000000"/>
              </a:buClr>
              <a:buSzPct val="45000"/>
              <a:buFont typeface="Wingdings" charset="2"/>
              <a:buChar char=""/>
            </a:pPr>
            <a:r>
              <a:rPr b="0" lang="en-US" sz="3200" spc="-1" strike="noStrike">
                <a:latin typeface="Arial"/>
              </a:rPr>
              <a:t>Make up a name w/ Random Name Generator!</a:t>
            </a:r>
            <a:endParaRPr b="0" lang="en-US" sz="3200" spc="-1" strike="noStrike">
              <a:latin typeface="Arial"/>
            </a:endParaRPr>
          </a:p>
          <a:p>
            <a:pPr marL="432000" indent="-324000">
              <a:lnSpc>
                <a:spcPct val="100000"/>
              </a:lnSpc>
              <a:spcBef>
                <a:spcPts val="1414"/>
              </a:spcBef>
              <a:buClr>
                <a:srgbClr val="000000"/>
              </a:buClr>
              <a:buSzPct val="45000"/>
              <a:buFont typeface="Wingdings" charset="2"/>
              <a:buChar char=""/>
            </a:pPr>
            <a:r>
              <a:rPr b="0" lang="en-US" sz="3200" spc="-1" strike="noStrike">
                <a:latin typeface="Arial"/>
              </a:rPr>
              <a:t>Bonus Tip: Keep track of your identities w/ a Password Manager!</a:t>
            </a:r>
            <a:endParaRPr b="0" lang="en-US" sz="3200" spc="-1" strike="noStrike">
              <a:latin typeface="Arial"/>
            </a:endParaRPr>
          </a:p>
        </p:txBody>
      </p:sp>
      <p:pic>
        <p:nvPicPr>
          <p:cNvPr id="275" name="" descr=""/>
          <p:cNvPicPr/>
          <p:nvPr/>
        </p:nvPicPr>
        <p:blipFill>
          <a:blip r:embed="rId1"/>
          <a:stretch/>
        </p:blipFill>
        <p:spPr>
          <a:xfrm>
            <a:off x="5029200" y="4206240"/>
            <a:ext cx="4812840" cy="3193200"/>
          </a:xfrm>
          <a:prstGeom prst="rect">
            <a:avLst/>
          </a:prstGeom>
          <a:ln>
            <a:noFill/>
          </a:ln>
        </p:spPr>
      </p:pic>
    </p:spTree>
  </p:cSld>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Tip #5- Signal</a:t>
            </a:r>
            <a:endParaRPr b="0" lang="en-US" sz="4110" spc="-1" strike="noStrike">
              <a:latin typeface="Arial"/>
            </a:endParaRPr>
          </a:p>
        </p:txBody>
      </p:sp>
      <p:sp>
        <p:nvSpPr>
          <p:cNvPr id="277" name="TextShape 2"/>
          <p:cNvSpPr txBox="1"/>
          <p:nvPr/>
        </p:nvSpPr>
        <p:spPr>
          <a:xfrm>
            <a:off x="599400" y="1768320"/>
            <a:ext cx="1079856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End-to-end encrypted app</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Open Source, made by Open Whisper Systems</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Great way to send pics/docs to folks; when you don’t want to send through Messenger</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Available for Apple and Android Phones</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Note: only encrypted when sending to </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other Signal users</a:t>
            </a:r>
            <a:endParaRPr b="0" lang="en-US" sz="3200" spc="-1" strike="noStrike">
              <a:latin typeface="Arial"/>
            </a:endParaRPr>
          </a:p>
        </p:txBody>
      </p:sp>
      <p:pic>
        <p:nvPicPr>
          <p:cNvPr id="278" name="" descr=""/>
          <p:cNvPicPr/>
          <p:nvPr/>
        </p:nvPicPr>
        <p:blipFill>
          <a:blip r:embed="rId1"/>
          <a:stretch/>
        </p:blipFill>
        <p:spPr>
          <a:xfrm>
            <a:off x="8595360" y="3840480"/>
            <a:ext cx="2805840" cy="2805840"/>
          </a:xfrm>
          <a:prstGeom prst="rect">
            <a:avLst/>
          </a:prstGeom>
          <a:ln>
            <a:noFill/>
          </a:ln>
        </p:spPr>
      </p:pic>
    </p:spTree>
  </p:cSld>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Tip #6- Camera Stickers</a:t>
            </a:r>
            <a:endParaRPr b="0" lang="en-US" sz="4110" spc="-1" strike="noStrike">
              <a:latin typeface="Arial"/>
            </a:endParaRPr>
          </a:p>
        </p:txBody>
      </p:sp>
      <p:sp>
        <p:nvSpPr>
          <p:cNvPr id="280" name="TextShape 2"/>
          <p:cNvSpPr txBox="1"/>
          <p:nvPr/>
        </p:nvSpPr>
        <p:spPr>
          <a:xfrm>
            <a:off x="599400" y="1768320"/>
            <a:ext cx="10798560" cy="4384440"/>
          </a:xfrm>
          <a:prstGeom prst="rect">
            <a:avLst/>
          </a:prstGeom>
          <a:noFill/>
          <a:ln>
            <a:noFill/>
          </a:ln>
        </p:spPr>
        <p:txBody>
          <a:bodyPr lIns="0" rIns="0" tIns="0" bIns="0">
            <a:normAutofit/>
          </a:bodyPr>
          <a:p>
            <a:endParaRPr b="0" lang="en-US" sz="3200" spc="-1" strike="noStrike">
              <a:latin typeface="Arial"/>
            </a:endParaRPr>
          </a:p>
        </p:txBody>
      </p:sp>
      <p:pic>
        <p:nvPicPr>
          <p:cNvPr id="281" name="" descr=""/>
          <p:cNvPicPr/>
          <p:nvPr/>
        </p:nvPicPr>
        <p:blipFill>
          <a:blip r:embed="rId1"/>
          <a:stretch/>
        </p:blipFill>
        <p:spPr>
          <a:xfrm>
            <a:off x="477000" y="2560320"/>
            <a:ext cx="6015240" cy="3383280"/>
          </a:xfrm>
          <a:prstGeom prst="rect">
            <a:avLst/>
          </a:prstGeom>
          <a:ln>
            <a:noFill/>
          </a:ln>
        </p:spPr>
      </p:pic>
      <p:pic>
        <p:nvPicPr>
          <p:cNvPr id="282" name="" descr=""/>
          <p:cNvPicPr/>
          <p:nvPr/>
        </p:nvPicPr>
        <p:blipFill>
          <a:blip r:embed="rId2"/>
          <a:stretch/>
        </p:blipFill>
        <p:spPr>
          <a:xfrm>
            <a:off x="6989040" y="1685520"/>
            <a:ext cx="4623840" cy="4623840"/>
          </a:xfrm>
          <a:prstGeom prst="rect">
            <a:avLst/>
          </a:prstGeom>
          <a:ln>
            <a:noFill/>
          </a:ln>
        </p:spPr>
      </p:pic>
    </p:spTree>
  </p:cSld>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Tip #7- Spring App Cleaning</a:t>
            </a:r>
            <a:endParaRPr b="0" lang="en-US" sz="4110" spc="-1" strike="noStrike">
              <a:latin typeface="Arial"/>
            </a:endParaRPr>
          </a:p>
        </p:txBody>
      </p:sp>
      <p:sp>
        <p:nvSpPr>
          <p:cNvPr id="284" name="TextShape 2"/>
          <p:cNvSpPr txBox="1"/>
          <p:nvPr/>
        </p:nvSpPr>
        <p:spPr>
          <a:xfrm>
            <a:off x="599400" y="1768320"/>
            <a:ext cx="1079856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What apps do I use a lot?</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What apps don’t I use at all?</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Do I need to have them on my phone?</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For the apps I keep, what permissions have I given them for my phone?</a:t>
            </a:r>
            <a:endParaRPr b="0" lang="en-US" sz="3200" spc="-1" strike="noStrike">
              <a:latin typeface="Arial"/>
            </a:endParaRPr>
          </a:p>
        </p:txBody>
      </p:sp>
      <p:pic>
        <p:nvPicPr>
          <p:cNvPr id="285" name="" descr=""/>
          <p:cNvPicPr/>
          <p:nvPr/>
        </p:nvPicPr>
        <p:blipFill>
          <a:blip r:embed="rId1"/>
          <a:stretch/>
        </p:blipFill>
        <p:spPr>
          <a:xfrm>
            <a:off x="5943600" y="4489920"/>
            <a:ext cx="5102280" cy="2550960"/>
          </a:xfrm>
          <a:prstGeom prst="rect">
            <a:avLst/>
          </a:prstGeom>
          <a:ln>
            <a:noFill/>
          </a:ln>
        </p:spPr>
      </p:pic>
    </p:spTree>
  </p:cSld>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Review</a:t>
            </a:r>
            <a:endParaRPr b="0" lang="en-US" sz="4110" spc="-1" strike="noStrike">
              <a:latin typeface="Arial"/>
            </a:endParaRPr>
          </a:p>
        </p:txBody>
      </p:sp>
      <p:sp>
        <p:nvSpPr>
          <p:cNvPr id="287" name="TextShape 2"/>
          <p:cNvSpPr txBox="1"/>
          <p:nvPr/>
        </p:nvSpPr>
        <p:spPr>
          <a:xfrm>
            <a:off x="599400" y="1768320"/>
            <a:ext cx="10798560" cy="4384440"/>
          </a:xfrm>
          <a:prstGeom prst="rect">
            <a:avLst/>
          </a:prstGeom>
          <a:noFill/>
          <a:ln>
            <a:noFill/>
          </a:ln>
        </p:spPr>
        <p:txBody>
          <a:bodyPr lIns="0" rIns="0" tIns="0" bIns="0">
            <a:normAutofit/>
          </a:bodyPr>
          <a:p>
            <a:pPr marL="432000" indent="-324000">
              <a:spcAft>
                <a:spcPts val="1409"/>
              </a:spcAft>
              <a:buClr>
                <a:srgbClr val="000000"/>
              </a:buClr>
              <a:buFont typeface="StarSymbol"/>
              <a:buAutoNum type="arabicParenR"/>
            </a:pPr>
            <a:r>
              <a:rPr b="0" lang="en-US" sz="3200" spc="-1" strike="noStrike">
                <a:latin typeface="Arial"/>
              </a:rPr>
              <a:t> </a:t>
            </a:r>
            <a:r>
              <a:rPr b="0" lang="en-US" sz="3200" spc="-1" strike="noStrike">
                <a:latin typeface="Arial"/>
              </a:rPr>
              <a:t>So What’s The Problem?</a:t>
            </a:r>
            <a:endParaRPr b="0" lang="en-US" sz="3200" spc="-1" strike="noStrike">
              <a:latin typeface="Arial"/>
            </a:endParaRPr>
          </a:p>
          <a:p>
            <a:pPr marL="432000" indent="-324000">
              <a:spcAft>
                <a:spcPts val="1409"/>
              </a:spcAft>
              <a:buClr>
                <a:srgbClr val="000000"/>
              </a:buClr>
              <a:buFont typeface="StarSymbol"/>
              <a:buAutoNum type="arabicParenR"/>
            </a:pPr>
            <a:r>
              <a:rPr b="0" lang="en-US" sz="3200" spc="-1" strike="noStrike">
                <a:latin typeface="Arial"/>
              </a:rPr>
              <a:t> </a:t>
            </a:r>
            <a:r>
              <a:rPr b="0" lang="en-US" sz="3200" spc="-1" strike="noStrike">
                <a:latin typeface="Arial"/>
              </a:rPr>
              <a:t>Google Yourself!</a:t>
            </a:r>
            <a:endParaRPr b="0" lang="en-US" sz="3200" spc="-1" strike="noStrike">
              <a:latin typeface="Arial"/>
            </a:endParaRPr>
          </a:p>
          <a:p>
            <a:pPr marL="432000" indent="-324000">
              <a:spcAft>
                <a:spcPts val="1409"/>
              </a:spcAft>
              <a:buClr>
                <a:srgbClr val="000000"/>
              </a:buClr>
              <a:buFont typeface="StarSymbol"/>
              <a:buAutoNum type="arabicParenR"/>
            </a:pPr>
            <a:r>
              <a:rPr b="0" lang="en-US" sz="3200" spc="-1" strike="noStrike">
                <a:latin typeface="Arial"/>
              </a:rPr>
              <a:t> </a:t>
            </a:r>
            <a:r>
              <a:rPr b="0" lang="en-US" sz="3200" spc="-1" strike="noStrike">
                <a:latin typeface="Arial"/>
              </a:rPr>
              <a:t>Accessorize your browser </a:t>
            </a:r>
            <a:endParaRPr b="0" lang="en-US" sz="3200" spc="-1" strike="noStrike">
              <a:latin typeface="Arial"/>
            </a:endParaRPr>
          </a:p>
          <a:p>
            <a:pPr marL="432000" indent="-324000">
              <a:spcAft>
                <a:spcPts val="1409"/>
              </a:spcAft>
              <a:buClr>
                <a:srgbClr val="000000"/>
              </a:buClr>
              <a:buFont typeface="StarSymbol"/>
              <a:buAutoNum type="arabicParenR"/>
            </a:pPr>
            <a:r>
              <a:rPr b="0" lang="en-US" sz="3200" spc="-1" strike="noStrike">
                <a:latin typeface="Arial"/>
              </a:rPr>
              <a:t> </a:t>
            </a:r>
            <a:r>
              <a:rPr b="0" lang="en-US" sz="3200" spc="-1" strike="noStrike">
                <a:latin typeface="Arial"/>
              </a:rPr>
              <a:t>Alias</a:t>
            </a:r>
            <a:endParaRPr b="0" lang="en-US" sz="3200" spc="-1" strike="noStrike">
              <a:latin typeface="Arial"/>
            </a:endParaRPr>
          </a:p>
          <a:p>
            <a:pPr marL="432000" indent="-324000">
              <a:spcAft>
                <a:spcPts val="1409"/>
              </a:spcAft>
              <a:buClr>
                <a:srgbClr val="000000"/>
              </a:buClr>
              <a:buFont typeface="StarSymbol"/>
              <a:buAutoNum type="arabicParenR"/>
            </a:pPr>
            <a:r>
              <a:rPr b="0" lang="en-US" sz="3200" spc="-1" strike="noStrike">
                <a:latin typeface="Arial"/>
              </a:rPr>
              <a:t> </a:t>
            </a:r>
            <a:r>
              <a:rPr b="0" lang="en-US" sz="3200" spc="-1" strike="noStrike">
                <a:latin typeface="Arial"/>
              </a:rPr>
              <a:t>Signal!</a:t>
            </a:r>
            <a:endParaRPr b="0" lang="en-US" sz="3200" spc="-1" strike="noStrike">
              <a:latin typeface="Arial"/>
            </a:endParaRPr>
          </a:p>
          <a:p>
            <a:pPr marL="432000" indent="-324000">
              <a:spcAft>
                <a:spcPts val="1409"/>
              </a:spcAft>
              <a:buClr>
                <a:srgbClr val="000000"/>
              </a:buClr>
              <a:buFont typeface="StarSymbol"/>
              <a:buAutoNum type="arabicParenR"/>
            </a:pPr>
            <a:r>
              <a:rPr b="0" lang="en-US" sz="3200" spc="-1" strike="noStrike">
                <a:latin typeface="Arial"/>
              </a:rPr>
              <a:t> </a:t>
            </a:r>
            <a:r>
              <a:rPr b="0" lang="en-US" sz="3200" spc="-1" strike="noStrike">
                <a:latin typeface="Arial"/>
              </a:rPr>
              <a:t>Camera stickers!</a:t>
            </a:r>
            <a:endParaRPr b="0" lang="en-US" sz="3200" spc="-1" strike="noStrike">
              <a:latin typeface="Arial"/>
            </a:endParaRPr>
          </a:p>
          <a:p>
            <a:pPr marL="432000" indent="-324000">
              <a:spcBef>
                <a:spcPts val="1414"/>
              </a:spcBef>
              <a:buClr>
                <a:srgbClr val="000000"/>
              </a:buClr>
              <a:buFont typeface="StarSymbol"/>
              <a:buAutoNum type="arabicParenR"/>
            </a:pPr>
            <a:r>
              <a:rPr b="0" lang="en-US" sz="3200" spc="-1" strike="noStrike">
                <a:latin typeface="Arial"/>
              </a:rPr>
              <a:t> </a:t>
            </a:r>
            <a:r>
              <a:rPr b="0" lang="en-US" sz="3200" spc="-1" strike="noStrike">
                <a:latin typeface="Arial"/>
              </a:rPr>
              <a:t>Spring App Cleaning!</a:t>
            </a:r>
            <a:endParaRPr b="0" lang="en-US" sz="3200" spc="-1" strike="noStrike">
              <a:latin typeface="Arial"/>
            </a:endParaRPr>
          </a:p>
        </p:txBody>
      </p:sp>
      <p:pic>
        <p:nvPicPr>
          <p:cNvPr id="288" name="" descr=""/>
          <p:cNvPicPr/>
          <p:nvPr/>
        </p:nvPicPr>
        <p:blipFill>
          <a:blip r:embed="rId1"/>
          <a:stretch/>
        </p:blipFill>
        <p:spPr>
          <a:xfrm>
            <a:off x="6400800" y="2194560"/>
            <a:ext cx="5288760" cy="3339720"/>
          </a:xfrm>
          <a:prstGeom prst="rect">
            <a:avLst/>
          </a:prstGeom>
          <a:ln>
            <a:noFill/>
          </a:ln>
        </p:spPr>
      </p:pic>
    </p:spTree>
  </p:cSld>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Other Resources</a:t>
            </a:r>
            <a:endParaRPr b="0" lang="en-US" sz="4110" spc="-1" strike="noStrike">
              <a:latin typeface="Arial"/>
            </a:endParaRPr>
          </a:p>
        </p:txBody>
      </p:sp>
      <p:sp>
        <p:nvSpPr>
          <p:cNvPr id="290" name="TextShape 2"/>
          <p:cNvSpPr txBox="1"/>
          <p:nvPr/>
        </p:nvSpPr>
        <p:spPr>
          <a:xfrm>
            <a:off x="599400" y="1768320"/>
            <a:ext cx="1079856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For more privacy and cybersecurity fun, check out:</a:t>
            </a:r>
            <a:endParaRPr b="0" lang="en-US" sz="3200" spc="-1" strike="noStrike">
              <a:latin typeface="Arial"/>
            </a:endParaRPr>
          </a:p>
          <a:p>
            <a:pPr marL="432000" indent="-324000">
              <a:spcBef>
                <a:spcPts val="1414"/>
              </a:spcBef>
              <a:buClr>
                <a:srgbClr val="000000"/>
              </a:buClr>
              <a:buSzPct val="45000"/>
              <a:buFont typeface="Wingdings" charset="2"/>
              <a:buChar char=""/>
            </a:pP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EFF Surveilance Self-Defense</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MyShadow.org</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Data Detox Kit</a:t>
            </a:r>
            <a:endParaRPr b="0" lang="en-US" sz="3200" spc="-1" strike="noStrike">
              <a:latin typeface="Arial"/>
            </a:endParaRPr>
          </a:p>
          <a:p>
            <a:pPr marL="432000" indent="-324000">
              <a:spcBef>
                <a:spcPts val="1414"/>
              </a:spcBef>
              <a:buClr>
                <a:srgbClr val="000000"/>
              </a:buClr>
              <a:buSzPct val="45000"/>
              <a:buFont typeface="Wingdings" charset="2"/>
              <a:buChar char=""/>
            </a:pPr>
            <a:endParaRPr b="0" lang="en-US" sz="3200" spc="-1" strike="noStrike">
              <a:latin typeface="Arial"/>
            </a:endParaRPr>
          </a:p>
        </p:txBody>
      </p:sp>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39" name="TextShape 1"/>
          <p:cNvSpPr txBox="1"/>
          <p:nvPr/>
        </p:nvSpPr>
        <p:spPr>
          <a:xfrm>
            <a:off x="599040" y="121320"/>
            <a:ext cx="10798560" cy="1262160"/>
          </a:xfrm>
          <a:prstGeom prst="rect">
            <a:avLst/>
          </a:prstGeom>
          <a:noFill/>
          <a:ln>
            <a:noFill/>
          </a:ln>
        </p:spPr>
        <p:txBody>
          <a:bodyPr lIns="0" rIns="0" tIns="0" bIns="0" anchor="b">
            <a:normAutofit/>
          </a:bodyPr>
          <a:p>
            <a:r>
              <a:rPr b="0" lang="en-US" sz="6000" spc="-1" strike="noStrike">
                <a:solidFill>
                  <a:srgbClr val="ffffff"/>
                </a:solidFill>
                <a:latin typeface="Source Sans Pro Light"/>
              </a:rPr>
              <a:t>Contents</a:t>
            </a:r>
            <a:endParaRPr b="0" lang="en-US" sz="6000" spc="-1" strike="noStrike">
              <a:solidFill>
                <a:srgbClr val="ffffff"/>
              </a:solidFill>
              <a:latin typeface="Source Sans Pro Light"/>
            </a:endParaRPr>
          </a:p>
        </p:txBody>
      </p:sp>
      <p:sp>
        <p:nvSpPr>
          <p:cNvPr id="240"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Font typeface="StarSymbol"/>
              <a:buAutoNum type="arabicParenR"/>
            </a:pPr>
            <a:r>
              <a:rPr b="0" lang="en-US" sz="3200" spc="-1" strike="noStrike">
                <a:latin typeface="Source Sans Pro"/>
              </a:rPr>
              <a:t> </a:t>
            </a:r>
            <a:r>
              <a:rPr b="0" lang="en-US" sz="3200" spc="-1" strike="noStrike">
                <a:latin typeface="Source Sans Pro"/>
              </a:rPr>
              <a:t>So What’s The Problem?</a:t>
            </a:r>
            <a:endParaRPr b="0" lang="en-US" sz="3200" spc="-1" strike="noStrike">
              <a:latin typeface="Source Sans Pro"/>
            </a:endParaRPr>
          </a:p>
          <a:p>
            <a:pPr marL="432000" indent="-324000">
              <a:spcAft>
                <a:spcPts val="1409"/>
              </a:spcAft>
              <a:buClr>
                <a:srgbClr val="04617b"/>
              </a:buClr>
              <a:buFont typeface="StarSymbol"/>
              <a:buAutoNum type="arabicParenR"/>
            </a:pPr>
            <a:r>
              <a:rPr b="0" lang="en-US" sz="3200" spc="-1" strike="noStrike">
                <a:latin typeface="Source Sans Pro"/>
              </a:rPr>
              <a:t> </a:t>
            </a:r>
            <a:r>
              <a:rPr b="0" lang="en-US" sz="3200" spc="-1" strike="noStrike">
                <a:latin typeface="Source Sans Pro"/>
              </a:rPr>
              <a:t>Google Yourself!</a:t>
            </a:r>
            <a:endParaRPr b="0" lang="en-US" sz="3200" spc="-1" strike="noStrike">
              <a:latin typeface="Source Sans Pro"/>
            </a:endParaRPr>
          </a:p>
          <a:p>
            <a:pPr marL="432000" indent="-324000">
              <a:spcAft>
                <a:spcPts val="1409"/>
              </a:spcAft>
              <a:buClr>
                <a:srgbClr val="04617b"/>
              </a:buClr>
              <a:buFont typeface="StarSymbol"/>
              <a:buAutoNum type="arabicParenR"/>
            </a:pPr>
            <a:r>
              <a:rPr b="0" lang="en-US" sz="3200" spc="-1" strike="noStrike">
                <a:latin typeface="Source Sans Pro"/>
              </a:rPr>
              <a:t> </a:t>
            </a:r>
            <a:r>
              <a:rPr b="0" lang="en-US" sz="3200" spc="-1" strike="noStrike">
                <a:latin typeface="Source Sans Pro"/>
              </a:rPr>
              <a:t>Accessorize your browser </a:t>
            </a:r>
            <a:endParaRPr b="0" lang="en-US" sz="3200" spc="-1" strike="noStrike">
              <a:latin typeface="Source Sans Pro"/>
            </a:endParaRPr>
          </a:p>
          <a:p>
            <a:pPr marL="432000" indent="-324000">
              <a:spcAft>
                <a:spcPts val="1409"/>
              </a:spcAft>
              <a:buClr>
                <a:srgbClr val="04617b"/>
              </a:buClr>
              <a:buFont typeface="StarSymbol"/>
              <a:buAutoNum type="arabicParenR"/>
            </a:pPr>
            <a:r>
              <a:rPr b="0" lang="en-US" sz="3200" spc="-1" strike="noStrike">
                <a:latin typeface="Source Sans Pro"/>
              </a:rPr>
              <a:t> </a:t>
            </a:r>
            <a:r>
              <a:rPr b="0" lang="en-US" sz="3200" spc="-1" strike="noStrike">
                <a:latin typeface="Source Sans Pro"/>
              </a:rPr>
              <a:t>Alias</a:t>
            </a:r>
            <a:endParaRPr b="0" lang="en-US" sz="3200" spc="-1" strike="noStrike">
              <a:latin typeface="Source Sans Pro"/>
            </a:endParaRPr>
          </a:p>
          <a:p>
            <a:pPr marL="432000" indent="-324000">
              <a:spcAft>
                <a:spcPts val="1409"/>
              </a:spcAft>
              <a:buClr>
                <a:srgbClr val="04617b"/>
              </a:buClr>
              <a:buFont typeface="StarSymbol"/>
              <a:buAutoNum type="arabicParenR"/>
            </a:pPr>
            <a:r>
              <a:rPr b="0" lang="en-US" sz="3200" spc="-1" strike="noStrike">
                <a:latin typeface="Source Sans Pro"/>
              </a:rPr>
              <a:t> </a:t>
            </a:r>
            <a:r>
              <a:rPr b="0" lang="en-US" sz="3200" spc="-1" strike="noStrike">
                <a:latin typeface="Source Sans Pro"/>
              </a:rPr>
              <a:t>Signal!</a:t>
            </a:r>
            <a:endParaRPr b="0" lang="en-US" sz="3200" spc="-1" strike="noStrike">
              <a:latin typeface="Source Sans Pro"/>
            </a:endParaRPr>
          </a:p>
          <a:p>
            <a:pPr marL="432000" indent="-324000">
              <a:spcAft>
                <a:spcPts val="1409"/>
              </a:spcAft>
              <a:buClr>
                <a:srgbClr val="04617b"/>
              </a:buClr>
              <a:buFont typeface="StarSymbol"/>
              <a:buAutoNum type="arabicParenR"/>
            </a:pPr>
            <a:r>
              <a:rPr b="0" lang="en-US" sz="3200" spc="-1" strike="noStrike">
                <a:latin typeface="Source Sans Pro"/>
              </a:rPr>
              <a:t> </a:t>
            </a:r>
            <a:r>
              <a:rPr b="0" lang="en-US" sz="3200" spc="-1" strike="noStrike">
                <a:latin typeface="Source Sans Pro"/>
              </a:rPr>
              <a:t>Camera stickers!</a:t>
            </a:r>
            <a:endParaRPr b="0" lang="en-US" sz="3200" spc="-1" strike="noStrike">
              <a:latin typeface="Source Sans Pro"/>
            </a:endParaRPr>
          </a:p>
          <a:p>
            <a:pPr marL="432000" indent="-324000">
              <a:spcAft>
                <a:spcPts val="1409"/>
              </a:spcAft>
              <a:buClr>
                <a:srgbClr val="04617b"/>
              </a:buClr>
              <a:buFont typeface="StarSymbol"/>
              <a:buAutoNum type="arabicParenR"/>
            </a:pPr>
            <a:r>
              <a:rPr b="0" lang="en-US" sz="3200" spc="-1" strike="noStrike">
                <a:latin typeface="Source Sans Pro"/>
              </a:rPr>
              <a:t>  </a:t>
            </a:r>
            <a:r>
              <a:rPr b="0" lang="en-US" sz="3200" spc="-1" strike="noStrike">
                <a:latin typeface="Source Sans Pro"/>
              </a:rPr>
              <a:t>Spring App Cleaning!</a:t>
            </a:r>
            <a:endParaRPr b="0" lang="en-US" sz="3200" spc="-1" strike="noStrike">
              <a:latin typeface="Source Sans Pro"/>
            </a:endParaRPr>
          </a:p>
        </p:txBody>
      </p:sp>
      <p:pic>
        <p:nvPicPr>
          <p:cNvPr id="241" name="" descr=""/>
          <p:cNvPicPr/>
          <p:nvPr/>
        </p:nvPicPr>
        <p:blipFill>
          <a:blip r:embed="rId2"/>
          <a:stretch/>
        </p:blipFill>
        <p:spPr>
          <a:xfrm>
            <a:off x="6063480" y="2485800"/>
            <a:ext cx="5457960" cy="3274920"/>
          </a:xfrm>
          <a:prstGeom prst="rect">
            <a:avLst/>
          </a:prstGeom>
          <a:ln>
            <a:noFill/>
          </a:ln>
        </p:spPr>
      </p:pic>
    </p:spTree>
  </p:cSld>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Cypurrsclaimer (Disclaimer)</a:t>
            </a:r>
            <a:endParaRPr b="0" lang="en-US" sz="4110" spc="-1" strike="noStrike">
              <a:latin typeface="Arial"/>
            </a:endParaRPr>
          </a:p>
        </p:txBody>
      </p:sp>
      <p:sp>
        <p:nvSpPr>
          <p:cNvPr id="243" name="TextShape 2"/>
          <p:cNvSpPr txBox="1"/>
          <p:nvPr/>
        </p:nvSpPr>
        <p:spPr>
          <a:xfrm>
            <a:off x="435240" y="1218960"/>
            <a:ext cx="5269680" cy="4384440"/>
          </a:xfrm>
          <a:prstGeom prst="rect">
            <a:avLst/>
          </a:prstGeom>
          <a:noFill/>
          <a:ln>
            <a:noFill/>
          </a:ln>
        </p:spPr>
        <p:txBody>
          <a:bodyPr lIns="0" rIns="0" tIns="0" bIns="0">
            <a:normAutofit/>
          </a:bodyPr>
          <a:p>
            <a:endParaRPr b="0" lang="en-US" sz="3200" spc="-1" strike="noStrike">
              <a:latin typeface="Arial"/>
            </a:endParaRPr>
          </a:p>
          <a:p>
            <a:endParaRPr b="0" lang="en-US" sz="3200" spc="-1" strike="noStrike">
              <a:latin typeface="Arial"/>
            </a:endParaRPr>
          </a:p>
          <a:p>
            <a:r>
              <a:rPr b="0" lang="en-US" sz="3200" spc="-1" strike="noStrike">
                <a:latin typeface="Arial"/>
              </a:rPr>
              <a:t>Expiration: 06/20</a:t>
            </a:r>
            <a:endParaRPr b="0" lang="en-US" sz="3200" spc="-1" strike="noStrike">
              <a:latin typeface="Arial"/>
            </a:endParaRPr>
          </a:p>
          <a:p>
            <a:endParaRPr b="0" lang="en-US" sz="3200" spc="-1" strike="noStrike">
              <a:latin typeface="Arial"/>
            </a:endParaRPr>
          </a:p>
          <a:p>
            <a:r>
              <a:rPr b="0" lang="en-US" sz="3200" spc="-1" strike="noStrike">
                <a:latin typeface="Arial"/>
              </a:rPr>
              <a:t>Hygiene- Conditions and practices that serve to promote or preserve health.</a:t>
            </a:r>
            <a:endParaRPr b="0" lang="en-US" sz="3200" spc="-1" strike="noStrike">
              <a:latin typeface="Arial"/>
            </a:endParaRPr>
          </a:p>
          <a:p>
            <a:endParaRPr b="0" lang="en-US" sz="3200" spc="-1" strike="noStrike">
              <a:latin typeface="Arial"/>
            </a:endParaRPr>
          </a:p>
          <a:p>
            <a:r>
              <a:rPr b="0" lang="en-US" sz="3200" spc="-1" strike="noStrike">
                <a:latin typeface="Arial"/>
              </a:rPr>
              <a:t>Digital Hygiene- like brushing your teeth, but with your browsing history</a:t>
            </a:r>
            <a:endParaRPr b="0" lang="en-US" sz="3200" spc="-1" strike="noStrike">
              <a:latin typeface="Arial"/>
            </a:endParaRPr>
          </a:p>
        </p:txBody>
      </p:sp>
      <p:sp>
        <p:nvSpPr>
          <p:cNvPr id="244" name="TextShape 3"/>
          <p:cNvSpPr txBox="1"/>
          <p:nvPr/>
        </p:nvSpPr>
        <p:spPr>
          <a:xfrm>
            <a:off x="6132960" y="1768320"/>
            <a:ext cx="5269680" cy="4384440"/>
          </a:xfrm>
          <a:prstGeom prst="rect">
            <a:avLst/>
          </a:prstGeom>
          <a:noFill/>
          <a:ln>
            <a:noFill/>
          </a:ln>
        </p:spPr>
        <p:txBody>
          <a:bodyPr lIns="0" rIns="0" tIns="0" bIns="0">
            <a:normAutofit/>
          </a:bodyPr>
          <a:p>
            <a:endParaRPr b="0" lang="en-US" sz="3200" spc="-1" strike="noStrike">
              <a:latin typeface="Arial"/>
            </a:endParaRPr>
          </a:p>
        </p:txBody>
      </p:sp>
      <p:sp>
        <p:nvSpPr>
          <p:cNvPr id="245" name="TextShape 4"/>
          <p:cNvSpPr txBox="1"/>
          <p:nvPr/>
        </p:nvSpPr>
        <p:spPr>
          <a:xfrm>
            <a:off x="7207200" y="4365000"/>
            <a:ext cx="215280" cy="569880"/>
          </a:xfrm>
          <a:prstGeom prst="rect">
            <a:avLst/>
          </a:prstGeom>
          <a:noFill/>
          <a:ln>
            <a:noFill/>
          </a:ln>
        </p:spPr>
      </p:sp>
      <p:pic>
        <p:nvPicPr>
          <p:cNvPr id="246" name="" descr=""/>
          <p:cNvPicPr/>
          <p:nvPr/>
        </p:nvPicPr>
        <p:blipFill>
          <a:blip r:embed="rId1"/>
          <a:stretch/>
        </p:blipFill>
        <p:spPr>
          <a:xfrm>
            <a:off x="5869080" y="2560320"/>
            <a:ext cx="5789160" cy="3241800"/>
          </a:xfrm>
          <a:prstGeom prst="rect">
            <a:avLst/>
          </a:prstGeom>
          <a:ln>
            <a:noFill/>
          </a:ln>
        </p:spPr>
      </p:pic>
    </p:spTree>
  </p:cSld>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Tip #1- So What’s The Problem?</a:t>
            </a:r>
            <a:endParaRPr b="0" lang="en-US" sz="4110" spc="-1" strike="noStrike">
              <a:latin typeface="Arial"/>
            </a:endParaRPr>
          </a:p>
        </p:txBody>
      </p:sp>
      <p:sp>
        <p:nvSpPr>
          <p:cNvPr id="248" name="TextShape 2"/>
          <p:cNvSpPr txBox="1"/>
          <p:nvPr/>
        </p:nvSpPr>
        <p:spPr>
          <a:xfrm>
            <a:off x="599400" y="1377720"/>
            <a:ext cx="10798560" cy="5166360"/>
          </a:xfrm>
          <a:prstGeom prst="rect">
            <a:avLst/>
          </a:prstGeom>
          <a:noFill/>
          <a:ln>
            <a:noFill/>
          </a:ln>
        </p:spPr>
        <p:txBody>
          <a:bodyPr lIns="0" rIns="0" tIns="0" bIns="0" anchor="ctr"/>
          <a:p>
            <a:pPr algn="ctr"/>
            <a:r>
              <a:rPr b="0" lang="en-US" sz="2600" spc="-1" strike="noStrike">
                <a:latin typeface="Arial"/>
              </a:rPr>
              <a:t>Threat Modeling</a:t>
            </a:r>
            <a:endParaRPr b="0" lang="en-US" sz="2600" spc="-1" strike="noStrike">
              <a:latin typeface="Arial"/>
            </a:endParaRPr>
          </a:p>
          <a:p>
            <a:pPr algn="ctr"/>
            <a:endParaRPr b="0" lang="en-US" sz="2600" spc="-1" strike="noStrike">
              <a:latin typeface="Arial"/>
            </a:endParaRPr>
          </a:p>
          <a:p>
            <a:pPr algn="ctr"/>
            <a:r>
              <a:rPr b="0" lang="en-US" sz="2600" spc="-1" strike="noStrike">
                <a:latin typeface="Arial"/>
              </a:rPr>
              <a:t>“</a:t>
            </a:r>
            <a:r>
              <a:rPr b="0" lang="en-US" sz="2600" spc="-1" strike="noStrike">
                <a:latin typeface="Arial"/>
              </a:rPr>
              <a:t>A way of thinking about the sorts of protection you want for your data so you can decide which potential threats you are going to take seriously. </a:t>
            </a:r>
            <a:endParaRPr b="0" lang="en-US" sz="2600" spc="-1" strike="noStrike">
              <a:latin typeface="Arial"/>
            </a:endParaRPr>
          </a:p>
          <a:p>
            <a:pPr algn="ctr"/>
            <a:endParaRPr b="0" lang="en-US" sz="2600" spc="-1" strike="noStrike">
              <a:latin typeface="Arial"/>
            </a:endParaRPr>
          </a:p>
          <a:p>
            <a:pPr algn="ctr"/>
            <a:r>
              <a:rPr b="0" lang="en-US" sz="2600" spc="-1" strike="noStrike">
                <a:latin typeface="Arial"/>
              </a:rPr>
              <a:t>It's impossible to protect against every kind of trick or adversary, so you should concentrate on which people might want your data, what they might want from it, and how they might get it. </a:t>
            </a:r>
            <a:endParaRPr b="0" lang="en-US" sz="2600" spc="-1" strike="noStrike">
              <a:latin typeface="Arial"/>
            </a:endParaRPr>
          </a:p>
          <a:p>
            <a:pPr algn="ctr"/>
            <a:endParaRPr b="0" lang="en-US" sz="2600" spc="-1" strike="noStrike">
              <a:latin typeface="Arial"/>
            </a:endParaRPr>
          </a:p>
          <a:p>
            <a:pPr algn="ctr"/>
            <a:r>
              <a:rPr b="0" lang="en-US" sz="2600" spc="-1" strike="noStrike">
                <a:latin typeface="Arial"/>
              </a:rPr>
              <a:t>Coming up with a set of possible threats you plan to protect against is called threat modeling or assessing your risks.”- EFF Surveillance Self-Defense</a:t>
            </a:r>
            <a:endParaRPr b="0" lang="en-US" sz="2600" spc="-1" strike="noStrike">
              <a:latin typeface="Arial"/>
            </a:endParaRPr>
          </a:p>
          <a:p>
            <a:pPr algn="ctr"/>
            <a:endParaRPr b="0" lang="en-US" sz="2600" spc="-1" strike="noStrike">
              <a:latin typeface="Arial"/>
            </a:endParaRPr>
          </a:p>
          <a:p>
            <a:pPr algn="ctr"/>
            <a:endParaRPr b="0" lang="en-US" sz="2600" spc="-1" strike="noStrike">
              <a:latin typeface="Arial"/>
            </a:endParaRPr>
          </a:p>
        </p:txBody>
      </p:sp>
      <p:pic>
        <p:nvPicPr>
          <p:cNvPr id="249" name="" descr=""/>
          <p:cNvPicPr/>
          <p:nvPr/>
        </p:nvPicPr>
        <p:blipFill>
          <a:blip r:embed="rId1"/>
          <a:stretch/>
        </p:blipFill>
        <p:spPr>
          <a:xfrm>
            <a:off x="8292240" y="5669280"/>
            <a:ext cx="2783160" cy="1510920"/>
          </a:xfrm>
          <a:prstGeom prst="rect">
            <a:avLst/>
          </a:prstGeom>
          <a:ln>
            <a:noFill/>
          </a:ln>
        </p:spPr>
      </p:pic>
    </p:spTree>
  </p:cSld>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TextShape 1"/>
          <p:cNvSpPr txBox="1"/>
          <p:nvPr/>
        </p:nvSpPr>
        <p:spPr>
          <a:xfrm>
            <a:off x="631440" y="274320"/>
            <a:ext cx="10798560" cy="1261800"/>
          </a:xfrm>
          <a:prstGeom prst="rect">
            <a:avLst/>
          </a:prstGeom>
          <a:noFill/>
          <a:ln>
            <a:noFill/>
          </a:ln>
        </p:spPr>
        <p:txBody>
          <a:bodyPr lIns="0" rIns="0" tIns="0" bIns="0" anchor="ctr"/>
          <a:p>
            <a:pPr algn="ctr"/>
            <a:r>
              <a:rPr b="0" lang="en-US" sz="4110" spc="-1" strike="noStrike">
                <a:latin typeface="Arial"/>
                <a:ea typeface="Arial Unicode MS"/>
              </a:rPr>
              <a:t> </a:t>
            </a:r>
            <a:r>
              <a:rPr b="0" lang="en-US" sz="4110" spc="-1" strike="noStrike">
                <a:latin typeface="Arial"/>
              </a:rPr>
              <a:t>Tip #1- So What’s the Problem?</a:t>
            </a:r>
            <a:endParaRPr b="0" lang="en-US" sz="4110" spc="-1" strike="noStrike">
              <a:latin typeface="Arial"/>
            </a:endParaRPr>
          </a:p>
        </p:txBody>
      </p:sp>
      <p:sp>
        <p:nvSpPr>
          <p:cNvPr id="251" name="TextShape 2"/>
          <p:cNvSpPr txBox="1"/>
          <p:nvPr/>
        </p:nvSpPr>
        <p:spPr>
          <a:xfrm>
            <a:off x="631440" y="1559160"/>
            <a:ext cx="10798560" cy="4384440"/>
          </a:xfrm>
          <a:prstGeom prst="rect">
            <a:avLst/>
          </a:prstGeom>
          <a:noFill/>
          <a:ln>
            <a:noFill/>
          </a:ln>
        </p:spPr>
        <p:txBody>
          <a:bodyPr lIns="0" rIns="0" tIns="0" bIns="0">
            <a:normAutofit/>
          </a:bodyPr>
          <a:p>
            <a:pPr marL="432000" indent="-324000" algn="ctr">
              <a:spcBef>
                <a:spcPts val="1414"/>
              </a:spcBef>
              <a:buClr>
                <a:srgbClr val="000000"/>
              </a:buClr>
              <a:buSzPct val="45000"/>
              <a:buFont typeface="Wingdings" charset="2"/>
              <a:buChar char=""/>
            </a:pPr>
            <a:endParaRPr b="0" lang="en-US" sz="3200" spc="-1" strike="noStrike">
              <a:latin typeface="Arial"/>
            </a:endParaRPr>
          </a:p>
          <a:p>
            <a:pPr marL="432000" indent="-324000" algn="ctr">
              <a:spcBef>
                <a:spcPts val="1440"/>
              </a:spcBef>
              <a:spcAft>
                <a:spcPts val="1440"/>
              </a:spcAft>
              <a:buClr>
                <a:srgbClr val="000000"/>
              </a:buClr>
              <a:buSzPct val="45000"/>
              <a:buFont typeface="Wingdings" charset="2"/>
              <a:buChar char=""/>
            </a:pPr>
            <a:r>
              <a:rPr b="0" lang="en-US" sz="3200" spc="-1" strike="noStrike">
                <a:latin typeface="Arial"/>
              </a:rPr>
              <a:t>“</a:t>
            </a:r>
            <a:r>
              <a:rPr b="0" lang="en-US" sz="3200" spc="-1" strike="noStrike">
                <a:latin typeface="Arial"/>
              </a:rPr>
              <a:t>What are you protecting?”</a:t>
            </a:r>
            <a:br/>
            <a:r>
              <a:rPr b="0" lang="en-US" sz="3200" spc="-1" strike="noStrike">
                <a:latin typeface="Arial"/>
              </a:rPr>
              <a:t>”Who are you protecting it from?”</a:t>
            </a:r>
            <a:endParaRPr b="0" lang="en-US" sz="3200" spc="-1" strike="noStrike">
              <a:latin typeface="Arial"/>
            </a:endParaRPr>
          </a:p>
          <a:p>
            <a:pPr marL="432000" indent="-324000" algn="ctr">
              <a:spcBef>
                <a:spcPts val="1440"/>
              </a:spcBef>
              <a:spcAft>
                <a:spcPts val="1440"/>
              </a:spcAft>
              <a:buClr>
                <a:srgbClr val="000000"/>
              </a:buClr>
              <a:buSzPct val="45000"/>
              <a:buFont typeface="Wingdings" charset="2"/>
              <a:buChar char=""/>
            </a:pPr>
            <a:r>
              <a:rPr b="0" lang="en-US" sz="3200" spc="-1" strike="noStrike">
                <a:latin typeface="Arial"/>
              </a:rPr>
              <a:t>“</a:t>
            </a:r>
            <a:r>
              <a:rPr b="0" lang="en-US" sz="3200" spc="-1" strike="noStrike">
                <a:latin typeface="Arial"/>
              </a:rPr>
              <a:t>What resources do they have to take it from you?”</a:t>
            </a:r>
            <a:endParaRPr b="0" lang="en-US" sz="3200" spc="-1" strike="noStrike">
              <a:latin typeface="Arial"/>
            </a:endParaRPr>
          </a:p>
          <a:p>
            <a:pPr marL="432000" indent="-324000" algn="ctr">
              <a:spcBef>
                <a:spcPts val="1440"/>
              </a:spcBef>
              <a:spcAft>
                <a:spcPts val="1440"/>
              </a:spcAft>
              <a:buClr>
                <a:srgbClr val="000000"/>
              </a:buClr>
              <a:buSzPct val="45000"/>
              <a:buFont typeface="Wingdings" charset="2"/>
              <a:buChar char=""/>
            </a:pPr>
            <a:r>
              <a:rPr b="0" lang="en-US" sz="3200" spc="-1" strike="noStrike">
                <a:latin typeface="Arial"/>
              </a:rPr>
              <a:t>“</a:t>
            </a:r>
            <a:r>
              <a:rPr b="0" lang="en-US" sz="3200" spc="-1" strike="noStrike">
                <a:latin typeface="Arial"/>
              </a:rPr>
              <a:t>What are you willing to do to protect it?”</a:t>
            </a:r>
            <a:endParaRPr b="0" lang="en-US" sz="3200" spc="-1" strike="noStrike">
              <a:latin typeface="Arial"/>
            </a:endParaRPr>
          </a:p>
          <a:p>
            <a:pPr marL="432000" indent="-324000" algn="ctr">
              <a:spcBef>
                <a:spcPts val="1440"/>
              </a:spcBef>
              <a:spcAft>
                <a:spcPts val="1440"/>
              </a:spcAft>
              <a:buClr>
                <a:srgbClr val="000000"/>
              </a:buClr>
              <a:buSzPct val="45000"/>
              <a:buFont typeface="Wingdings" charset="2"/>
              <a:buChar char=""/>
            </a:pPr>
            <a:r>
              <a:rPr b="0" lang="en-US" sz="3200" spc="-1" strike="noStrike">
                <a:latin typeface="Arial"/>
              </a:rPr>
              <a:t>“</a:t>
            </a:r>
            <a:r>
              <a:rPr b="0" lang="en-US" sz="3200" spc="-1" strike="noStrike">
                <a:latin typeface="Arial"/>
              </a:rPr>
              <a:t>What vulnerabilities do you need to fill to better protect it?”</a:t>
            </a:r>
            <a:endParaRPr b="0" lang="en-US" sz="3200" spc="-1" strike="noStrike">
              <a:latin typeface="Arial"/>
            </a:endParaRPr>
          </a:p>
          <a:p>
            <a:pPr marL="432000" indent="-324000" algn="ctr">
              <a:spcBef>
                <a:spcPts val="1440"/>
              </a:spcBef>
              <a:spcAft>
                <a:spcPts val="1440"/>
              </a:spcAft>
              <a:buClr>
                <a:srgbClr val="000000"/>
              </a:buClr>
              <a:buSzPct val="45000"/>
              <a:buFont typeface="Wingdings" charset="2"/>
              <a:buChar char=""/>
            </a:pPr>
            <a:r>
              <a:rPr b="0" lang="en-US" sz="3200" spc="-1" strike="noStrike">
                <a:latin typeface="Arial"/>
              </a:rPr>
              <a:t>or</a:t>
            </a:r>
            <a:endParaRPr b="0" lang="en-US" sz="3200" spc="-1" strike="noStrike">
              <a:latin typeface="Arial"/>
            </a:endParaRPr>
          </a:p>
          <a:p>
            <a:pPr marL="432000" indent="-324000" algn="ctr">
              <a:spcBef>
                <a:spcPts val="1440"/>
              </a:spcBef>
              <a:spcAft>
                <a:spcPts val="1440"/>
              </a:spcAft>
              <a:buClr>
                <a:srgbClr val="000000"/>
              </a:buClr>
              <a:buSzPct val="45000"/>
              <a:buFont typeface="Wingdings" charset="2"/>
              <a:buChar char=""/>
            </a:pPr>
            <a:r>
              <a:rPr b="0" lang="en-US" sz="3200" spc="-1" strike="noStrike">
                <a:latin typeface="Arial"/>
              </a:rPr>
              <a:t>the Bar Test!</a:t>
            </a:r>
            <a:endParaRPr b="0" lang="en-US" sz="3200" spc="-1" strike="noStrike">
              <a:latin typeface="Arial"/>
            </a:endParaRPr>
          </a:p>
          <a:p>
            <a:pPr marL="432000" indent="-324000">
              <a:spcBef>
                <a:spcPts val="1440"/>
              </a:spcBef>
              <a:spcAft>
                <a:spcPts val="1440"/>
              </a:spcAft>
              <a:buClr>
                <a:srgbClr val="000000"/>
              </a:buClr>
              <a:buSzPct val="45000"/>
              <a:buFont typeface="Wingdings" charset="2"/>
              <a:buChar char=""/>
            </a:pPr>
            <a:endParaRPr b="0" lang="en-US" sz="3200" spc="-1" strike="noStrike">
              <a:latin typeface="Arial"/>
            </a:endParaRPr>
          </a:p>
        </p:txBody>
      </p:sp>
    </p:spTree>
  </p:cSld>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Tip #1- So What’s The Problem?</a:t>
            </a:r>
            <a:endParaRPr b="0" lang="en-US" sz="4110" spc="-1" strike="noStrike">
              <a:latin typeface="Arial"/>
            </a:endParaRPr>
          </a:p>
        </p:txBody>
      </p:sp>
      <p:sp>
        <p:nvSpPr>
          <p:cNvPr id="253" name="TextShape 2"/>
          <p:cNvSpPr txBox="1"/>
          <p:nvPr/>
        </p:nvSpPr>
        <p:spPr>
          <a:xfrm>
            <a:off x="599400" y="1768320"/>
            <a:ext cx="526968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a:t>
            </a:r>
            <a:r>
              <a:rPr b="0" lang="en-US" sz="3200" spc="-1" strike="noStrike">
                <a:latin typeface="Arial"/>
              </a:rPr>
              <a:t>Bar Test” Could Include:</a:t>
            </a:r>
            <a:endParaRPr b="0" lang="en-US" sz="3200" spc="-1" strike="noStrike">
              <a:latin typeface="Arial"/>
            </a:endParaRPr>
          </a:p>
        </p:txBody>
      </p:sp>
      <p:sp>
        <p:nvSpPr>
          <p:cNvPr id="254" name="TextShape 3"/>
          <p:cNvSpPr txBox="1"/>
          <p:nvPr/>
        </p:nvSpPr>
        <p:spPr>
          <a:xfrm>
            <a:off x="6160320" y="2016360"/>
            <a:ext cx="526968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Friends</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Foes</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Corporations</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State Actors</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Yourself!</a:t>
            </a:r>
            <a:endParaRPr b="0" lang="en-US" sz="3200" spc="-1" strike="noStrike">
              <a:latin typeface="Arial"/>
            </a:endParaRPr>
          </a:p>
          <a:p>
            <a:pPr marL="432000" indent="-324000">
              <a:spcBef>
                <a:spcPts val="1414"/>
              </a:spcBef>
              <a:buClr>
                <a:srgbClr val="000000"/>
              </a:buClr>
              <a:buSzPct val="45000"/>
              <a:buFont typeface="Wingdings" charset="2"/>
              <a:buChar char=""/>
            </a:pP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...take the test!</a:t>
            </a:r>
            <a:endParaRPr b="0" lang="en-US" sz="3200" spc="-1" strike="noStrike">
              <a:latin typeface="Arial"/>
            </a:endParaRPr>
          </a:p>
        </p:txBody>
      </p:sp>
      <p:pic>
        <p:nvPicPr>
          <p:cNvPr id="255" name="" descr=""/>
          <p:cNvPicPr/>
          <p:nvPr/>
        </p:nvPicPr>
        <p:blipFill>
          <a:blip r:embed="rId1"/>
          <a:stretch/>
        </p:blipFill>
        <p:spPr>
          <a:xfrm>
            <a:off x="1128240" y="2350080"/>
            <a:ext cx="4749480" cy="3989880"/>
          </a:xfrm>
          <a:prstGeom prst="rect">
            <a:avLst/>
          </a:prstGeom>
          <a:ln>
            <a:noFill/>
          </a:ln>
        </p:spPr>
      </p:pic>
    </p:spTree>
  </p:cSld>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Tip #2- Google Yourself</a:t>
            </a:r>
            <a:endParaRPr b="0" lang="en-US" sz="4110" spc="-1" strike="noStrike">
              <a:latin typeface="Arial"/>
            </a:endParaRPr>
          </a:p>
        </p:txBody>
      </p:sp>
      <p:sp>
        <p:nvSpPr>
          <p:cNvPr id="257" name="TextShape 2"/>
          <p:cNvSpPr txBox="1"/>
          <p:nvPr/>
        </p:nvSpPr>
        <p:spPr>
          <a:xfrm>
            <a:off x="599400" y="3387960"/>
            <a:ext cx="526968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endParaRPr b="0" lang="en-US" sz="3200" spc="-1" strike="noStrike">
              <a:latin typeface="Arial"/>
            </a:endParaRPr>
          </a:p>
          <a:p>
            <a:pPr marL="432000" indent="-324000">
              <a:spcBef>
                <a:spcPts val="1414"/>
              </a:spcBef>
              <a:buClr>
                <a:srgbClr val="000000"/>
              </a:buClr>
              <a:buSzPct val="45000"/>
              <a:buFont typeface="Wingdings" charset="2"/>
              <a:buChar char=""/>
            </a:pPr>
            <a:r>
              <a:rPr b="0" lang="en-US" sz="2600" spc="-1" strike="noStrike">
                <a:latin typeface="Arial"/>
              </a:rPr>
              <a:t>Things You Can Google</a:t>
            </a:r>
            <a:endParaRPr b="0" lang="en-US" sz="2600" spc="-1" strike="noStrike">
              <a:latin typeface="Arial"/>
            </a:endParaRPr>
          </a:p>
          <a:p>
            <a:pPr lvl="1" marL="864000" indent="-324000">
              <a:spcBef>
                <a:spcPts val="1128"/>
              </a:spcBef>
              <a:buClr>
                <a:srgbClr val="000000"/>
              </a:buClr>
              <a:buSzPct val="75000"/>
              <a:buFont typeface="Symbol" charset="2"/>
              <a:buChar char=""/>
            </a:pPr>
            <a:r>
              <a:rPr b="0" lang="en-US" sz="2600" spc="-1" strike="noStrike">
                <a:latin typeface="Arial"/>
              </a:rPr>
              <a:t>Name</a:t>
            </a:r>
            <a:endParaRPr b="0" lang="en-US" sz="2600" spc="-1" strike="noStrike">
              <a:latin typeface="Arial"/>
            </a:endParaRPr>
          </a:p>
          <a:p>
            <a:pPr lvl="1" marL="864000" indent="-324000">
              <a:spcBef>
                <a:spcPts val="1128"/>
              </a:spcBef>
              <a:buClr>
                <a:srgbClr val="000000"/>
              </a:buClr>
              <a:buSzPct val="75000"/>
              <a:buFont typeface="Symbol" charset="2"/>
              <a:buChar char=""/>
            </a:pPr>
            <a:r>
              <a:rPr b="0" lang="en-US" sz="2600" spc="-1" strike="noStrike">
                <a:latin typeface="Arial"/>
              </a:rPr>
              <a:t>Phone Number</a:t>
            </a:r>
            <a:endParaRPr b="0" lang="en-US" sz="2600" spc="-1" strike="noStrike">
              <a:latin typeface="Arial"/>
            </a:endParaRPr>
          </a:p>
          <a:p>
            <a:pPr lvl="1" marL="864000" indent="-324000">
              <a:spcBef>
                <a:spcPts val="1128"/>
              </a:spcBef>
              <a:buClr>
                <a:srgbClr val="000000"/>
              </a:buClr>
              <a:buSzPct val="75000"/>
              <a:buFont typeface="Symbol" charset="2"/>
              <a:buChar char=""/>
            </a:pPr>
            <a:r>
              <a:rPr b="0" lang="en-US" sz="2600" spc="-1" strike="noStrike">
                <a:latin typeface="Arial"/>
              </a:rPr>
              <a:t>Email</a:t>
            </a:r>
            <a:endParaRPr b="0" lang="en-US" sz="2600" spc="-1" strike="noStrike">
              <a:latin typeface="Arial"/>
            </a:endParaRPr>
          </a:p>
          <a:p>
            <a:pPr lvl="1" marL="864000" indent="-324000">
              <a:spcBef>
                <a:spcPts val="1128"/>
              </a:spcBef>
              <a:buClr>
                <a:srgbClr val="000000"/>
              </a:buClr>
              <a:buSzPct val="75000"/>
              <a:buFont typeface="Symbol" charset="2"/>
              <a:buChar char=""/>
            </a:pPr>
            <a:r>
              <a:rPr b="0" lang="en-US" sz="2600" spc="-1" strike="noStrike">
                <a:latin typeface="Arial"/>
              </a:rPr>
              <a:t>Social Security</a:t>
            </a:r>
            <a:endParaRPr b="0" lang="en-US" sz="2600" spc="-1" strike="noStrike">
              <a:latin typeface="Arial"/>
            </a:endParaRPr>
          </a:p>
          <a:p>
            <a:pPr lvl="1" marL="864000" indent="-324000">
              <a:spcBef>
                <a:spcPts val="1128"/>
              </a:spcBef>
              <a:buClr>
                <a:srgbClr val="000000"/>
              </a:buClr>
              <a:buSzPct val="75000"/>
              <a:buFont typeface="Symbol" charset="2"/>
              <a:buChar char=""/>
            </a:pPr>
            <a:r>
              <a:rPr b="0" lang="en-US" sz="2600" spc="-1" strike="noStrike">
                <a:latin typeface="Arial"/>
              </a:rPr>
              <a:t>Reverse Image Searc</a:t>
            </a:r>
            <a:r>
              <a:rPr b="0" lang="en-US" sz="2800" spc="-1" strike="noStrike">
                <a:latin typeface="Arial"/>
              </a:rPr>
              <a:t>h</a:t>
            </a:r>
            <a:endParaRPr b="0" lang="en-US" sz="2800" spc="-1" strike="noStrike">
              <a:latin typeface="Arial"/>
            </a:endParaRPr>
          </a:p>
          <a:p>
            <a:pPr marL="432000" indent="-324000">
              <a:spcBef>
                <a:spcPts val="1414"/>
              </a:spcBef>
              <a:buClr>
                <a:srgbClr val="000000"/>
              </a:buClr>
              <a:buSzPct val="45000"/>
              <a:buFont typeface="Wingdings" charset="2"/>
              <a:buChar char=""/>
            </a:pPr>
            <a:endParaRPr b="0" lang="en-US" sz="2800" spc="-1" strike="noStrike">
              <a:latin typeface="Arial"/>
            </a:endParaRPr>
          </a:p>
          <a:p>
            <a:pPr lvl="1" marL="864000" indent="-324000">
              <a:spcBef>
                <a:spcPts val="1128"/>
              </a:spcBef>
              <a:buClr>
                <a:srgbClr val="000000"/>
              </a:buClr>
              <a:buSzPct val="75000"/>
              <a:buFont typeface="Symbol" charset="2"/>
              <a:buChar char=""/>
            </a:pPr>
            <a:endParaRPr b="0" lang="en-US" sz="2800" spc="-1" strike="noStrike">
              <a:latin typeface="Arial"/>
            </a:endParaRPr>
          </a:p>
          <a:p>
            <a:pPr lvl="2" marL="1296000" indent="-288000">
              <a:spcBef>
                <a:spcPts val="845"/>
              </a:spcBef>
              <a:buClr>
                <a:srgbClr val="000000"/>
              </a:buClr>
              <a:buSzPct val="45000"/>
              <a:buFont typeface="Wingdings" charset="2"/>
              <a:buChar char=""/>
            </a:pPr>
            <a:endParaRPr b="0" lang="en-US" sz="2800" spc="-1" strike="noStrike">
              <a:latin typeface="Arial"/>
            </a:endParaRPr>
          </a:p>
        </p:txBody>
      </p:sp>
      <p:sp>
        <p:nvSpPr>
          <p:cNvPr id="258" name="TextShape 3"/>
          <p:cNvSpPr txBox="1"/>
          <p:nvPr/>
        </p:nvSpPr>
        <p:spPr>
          <a:xfrm>
            <a:off x="6068880" y="2194560"/>
            <a:ext cx="526968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r>
              <a:rPr b="1" lang="en-US" sz="2600" spc="-1" strike="noStrike" u="sng">
                <a:uFillTx/>
                <a:latin typeface="Arial"/>
              </a:rPr>
              <a:t>Notes</a:t>
            </a:r>
            <a:endParaRPr b="0" lang="en-US" sz="2600" spc="-1" strike="noStrike">
              <a:latin typeface="Arial"/>
            </a:endParaRPr>
          </a:p>
          <a:p>
            <a:pPr marL="432000" indent="-324000">
              <a:spcBef>
                <a:spcPts val="1414"/>
              </a:spcBef>
              <a:buClr>
                <a:srgbClr val="000000"/>
              </a:buClr>
              <a:buSzPct val="45000"/>
              <a:buFont typeface="Wingdings" charset="2"/>
              <a:buChar char=""/>
            </a:pPr>
            <a:r>
              <a:rPr b="0" lang="en-US" sz="2600" spc="-1" strike="noStrike">
                <a:latin typeface="Arial"/>
              </a:rPr>
              <a:t>You can choose which criteria to search with!</a:t>
            </a:r>
            <a:endParaRPr b="0" lang="en-US" sz="2600" spc="-1" strike="noStrike">
              <a:latin typeface="Arial"/>
            </a:endParaRPr>
          </a:p>
          <a:p>
            <a:pPr marL="432000" indent="-324000">
              <a:spcBef>
                <a:spcPts val="1414"/>
              </a:spcBef>
              <a:buClr>
                <a:srgbClr val="000000"/>
              </a:buClr>
              <a:buSzPct val="45000"/>
              <a:buFont typeface="Wingdings" charset="2"/>
              <a:buChar char=""/>
            </a:pPr>
            <a:r>
              <a:rPr b="0" lang="en-US" sz="2600" spc="-1" strike="noStrike">
                <a:latin typeface="Arial"/>
              </a:rPr>
              <a:t>check out </a:t>
            </a:r>
            <a:r>
              <a:rPr b="0" lang="en-US" sz="2600" spc="-1" strike="noStrike">
                <a:latin typeface="Arial"/>
                <a:hlinkClick r:id="rId1"/>
              </a:rPr>
              <a:t>https://myshadow.org/</a:t>
            </a:r>
            <a:r>
              <a:rPr b="0" lang="en-US" sz="2600" spc="-1" strike="noStrike">
                <a:latin typeface="Arial"/>
              </a:rPr>
              <a:t> for more helpful resources on understanding your digital footprint!</a:t>
            </a:r>
            <a:endParaRPr b="0" lang="en-US" sz="2600" spc="-1" strike="noStrike">
              <a:latin typeface="Arial"/>
            </a:endParaRPr>
          </a:p>
          <a:p>
            <a:pPr marL="432000" indent="-324000">
              <a:spcBef>
                <a:spcPts val="1414"/>
              </a:spcBef>
              <a:buClr>
                <a:srgbClr val="000000"/>
              </a:buClr>
              <a:buSzPct val="45000"/>
              <a:buFont typeface="Wingdings" charset="2"/>
              <a:buChar char=""/>
            </a:pPr>
            <a:r>
              <a:rPr b="0" lang="en-US" sz="2600" spc="-1" strike="noStrike">
                <a:latin typeface="Arial"/>
              </a:rPr>
              <a:t>DuckDuckGo is great, Google may be more powerful</a:t>
            </a:r>
            <a:endParaRPr b="0" lang="en-US" sz="2600" spc="-1" strike="noStrike">
              <a:latin typeface="Arial"/>
            </a:endParaRPr>
          </a:p>
        </p:txBody>
      </p:sp>
      <p:pic>
        <p:nvPicPr>
          <p:cNvPr id="259" name="" descr=""/>
          <p:cNvPicPr/>
          <p:nvPr/>
        </p:nvPicPr>
        <p:blipFill>
          <a:blip r:embed="rId2"/>
          <a:stretch/>
        </p:blipFill>
        <p:spPr>
          <a:xfrm rot="21569400">
            <a:off x="1748160" y="1446480"/>
            <a:ext cx="2415240" cy="2474640"/>
          </a:xfrm>
          <a:prstGeom prst="rect">
            <a:avLst/>
          </a:prstGeom>
          <a:ln>
            <a:noFill/>
          </a:ln>
        </p:spPr>
      </p:pic>
    </p:spTree>
  </p:cSld>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Tip #2- Google Yourself</a:t>
            </a:r>
            <a:endParaRPr b="0" lang="en-US" sz="4110" spc="-1" strike="noStrike">
              <a:latin typeface="Arial"/>
            </a:endParaRPr>
          </a:p>
        </p:txBody>
      </p:sp>
      <p:sp>
        <p:nvSpPr>
          <p:cNvPr id="261" name="TextShape 2"/>
          <p:cNvSpPr txBox="1"/>
          <p:nvPr/>
        </p:nvSpPr>
        <p:spPr>
          <a:xfrm>
            <a:off x="599400" y="1768320"/>
            <a:ext cx="1079856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Data Brokers- Companies that collect, package, and re-sell your information</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Tons of profiles out there with your name, address, birthdate, places you lived, spouses, etc.</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Some regulation on accuracy of info, but mostly state-by-state issue atm (see Vermont and California, maybe NY…?)</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Privacyduck.com</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JustDeleteMe!</a:t>
            </a:r>
            <a:endParaRPr b="0" lang="en-US" sz="3200" spc="-1" strike="noStrike">
              <a:latin typeface="Arial"/>
            </a:endParaRPr>
          </a:p>
        </p:txBody>
      </p:sp>
    </p:spTree>
  </p:cSld>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TextShape 1"/>
          <p:cNvSpPr txBox="1"/>
          <p:nvPr/>
        </p:nvSpPr>
        <p:spPr>
          <a:xfrm>
            <a:off x="599400" y="300960"/>
            <a:ext cx="10798560" cy="1261800"/>
          </a:xfrm>
          <a:prstGeom prst="rect">
            <a:avLst/>
          </a:prstGeom>
          <a:noFill/>
          <a:ln>
            <a:noFill/>
          </a:ln>
        </p:spPr>
        <p:txBody>
          <a:bodyPr lIns="0" rIns="0" tIns="0" bIns="0" anchor="ctr"/>
          <a:p>
            <a:pPr algn="ctr"/>
            <a:r>
              <a:rPr b="0" lang="en-US" sz="4110" spc="-1" strike="noStrike">
                <a:latin typeface="Arial"/>
              </a:rPr>
              <a:t>Tip #3- Accessorize Your Browser</a:t>
            </a:r>
            <a:endParaRPr b="0" lang="en-US" sz="4110" spc="-1" strike="noStrike">
              <a:latin typeface="Arial"/>
            </a:endParaRPr>
          </a:p>
        </p:txBody>
      </p:sp>
      <p:sp>
        <p:nvSpPr>
          <p:cNvPr id="263" name="TextShape 2"/>
          <p:cNvSpPr txBox="1"/>
          <p:nvPr/>
        </p:nvSpPr>
        <p:spPr>
          <a:xfrm>
            <a:off x="599400" y="1768320"/>
            <a:ext cx="10798560" cy="4384440"/>
          </a:xfrm>
          <a:prstGeom prst="rect">
            <a:avLst/>
          </a:prstGeom>
          <a:noFill/>
          <a:ln>
            <a:noFill/>
          </a:ln>
        </p:spPr>
        <p:txBody>
          <a:bodyPr lIns="0" rIns="0" tIns="0" bIns="0">
            <a:normAutofit/>
          </a:bodyPr>
          <a:p>
            <a:pPr marL="432000" indent="-324000">
              <a:spcBef>
                <a:spcPts val="1414"/>
              </a:spcBef>
              <a:buClr>
                <a:srgbClr val="000000"/>
              </a:buClr>
              <a:buSzPct val="45000"/>
              <a:buFont typeface="Wingdings" charset="2"/>
              <a:buChar char=""/>
            </a:pPr>
            <a:r>
              <a:rPr b="0" lang="en-US" sz="3200" spc="-1" strike="noStrike">
                <a:latin typeface="Arial"/>
              </a:rPr>
              <a:t>Extensions- add onto your browser experience by running processes in the background. These could be pop up blockers, widgets, tools and more.</a:t>
            </a:r>
            <a:endParaRPr b="0" lang="en-US" sz="3200" spc="-1" strike="noStrike">
              <a:latin typeface="Arial"/>
            </a:endParaRPr>
          </a:p>
          <a:p>
            <a:pPr marL="432000" indent="-324000">
              <a:spcBef>
                <a:spcPts val="1414"/>
              </a:spcBef>
              <a:buClr>
                <a:srgbClr val="000000"/>
              </a:buClr>
              <a:buSzPct val="45000"/>
              <a:buFont typeface="Wingdings" charset="2"/>
              <a:buChar char=""/>
            </a:pPr>
            <a:r>
              <a:rPr b="0" lang="en-US" sz="3200" spc="-1" strike="noStrike">
                <a:latin typeface="Arial"/>
              </a:rPr>
              <a:t>Firefox and Chrome users have a bevy of options!</a:t>
            </a:r>
            <a:endParaRPr b="0" lang="en-US" sz="3200" spc="-1" strike="noStrike">
              <a:latin typeface="Arial"/>
            </a:endParaRPr>
          </a:p>
          <a:p>
            <a:pPr marL="432000" indent="-324000">
              <a:spcBef>
                <a:spcPts val="1414"/>
              </a:spcBef>
              <a:buClr>
                <a:srgbClr val="000000"/>
              </a:buClr>
              <a:buSzPct val="45000"/>
              <a:buFont typeface="Wingdings" charset="2"/>
              <a:buChar char=""/>
            </a:pPr>
            <a:endParaRPr b="0" lang="en-US" sz="3200" spc="-1" strike="noStrike">
              <a:latin typeface="Arial"/>
            </a:endParaRPr>
          </a:p>
        </p:txBody>
      </p:sp>
      <p:pic>
        <p:nvPicPr>
          <p:cNvPr id="264" name="" descr=""/>
          <p:cNvPicPr/>
          <p:nvPr/>
        </p:nvPicPr>
        <p:blipFill>
          <a:blip r:embed="rId1"/>
          <a:stretch/>
        </p:blipFill>
        <p:spPr>
          <a:xfrm>
            <a:off x="548640" y="4297680"/>
            <a:ext cx="4572000" cy="2286000"/>
          </a:xfrm>
          <a:prstGeom prst="rect">
            <a:avLst/>
          </a:prstGeom>
          <a:ln>
            <a:noFill/>
          </a:ln>
        </p:spPr>
      </p:pic>
      <p:pic>
        <p:nvPicPr>
          <p:cNvPr id="265" name="" descr=""/>
          <p:cNvPicPr/>
          <p:nvPr/>
        </p:nvPicPr>
        <p:blipFill>
          <a:blip r:embed="rId2"/>
          <a:stretch/>
        </p:blipFill>
        <p:spPr>
          <a:xfrm>
            <a:off x="5608080" y="4221360"/>
            <a:ext cx="5456160" cy="2728080"/>
          </a:xfrm>
          <a:prstGeom prst="rect">
            <a:avLst/>
          </a:prstGeom>
          <a:ln>
            <a:noFill/>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991</TotalTime>
  <Application>LibreOffice/6.0.4.2$MacOSX_X86_64 LibreOffice_project/9b0d9b32d5dcda91d2f1a96dc04c645c450872bf</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2020-02-26T13:41:16Z</dcterms:created>
  <dc:creator/>
  <dc:description/>
  <dc:language>en-US</dc:language>
  <cp:lastModifiedBy/>
  <dcterms:modified xsi:type="dcterms:W3CDTF">2020-03-02T05:50:43Z</dcterms:modified>
  <cp:revision>6</cp:revision>
  <dc:subject/>
  <dc:title>Vivid</dc:title>
</cp:coreProperties>
</file>